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59" r:id="rId3"/>
    <p:sldId id="311" r:id="rId4"/>
    <p:sldId id="262" r:id="rId5"/>
    <p:sldId id="312" r:id="rId6"/>
    <p:sldId id="257" r:id="rId7"/>
    <p:sldId id="321" r:id="rId8"/>
    <p:sldId id="263" r:id="rId9"/>
    <p:sldId id="261" r:id="rId10"/>
    <p:sldId id="258" r:id="rId11"/>
    <p:sldId id="260" r:id="rId12"/>
    <p:sldId id="266" r:id="rId13"/>
    <p:sldId id="268" r:id="rId14"/>
    <p:sldId id="314" r:id="rId15"/>
    <p:sldId id="315" r:id="rId16"/>
    <p:sldId id="316" r:id="rId17"/>
    <p:sldId id="318" r:id="rId18"/>
    <p:sldId id="317" r:id="rId19"/>
    <p:sldId id="320" r:id="rId20"/>
  </p:sldIdLst>
  <p:sldSz cx="9144000" cy="5143500" type="screen16x9"/>
  <p:notesSz cx="6858000" cy="9144000"/>
  <p:embeddedFontLst>
    <p:embeddedFont>
      <p:font typeface="Albert Sans" pitchFamily="2" charset="0"/>
      <p:regular r:id="rId22"/>
      <p:bold r:id="rId23"/>
      <p:italic r:id="rId24"/>
      <p:boldItalic r:id="rId25"/>
    </p:embeddedFont>
    <p:embeddedFont>
      <p:font typeface="Anaheim" pitchFamily="2" charset="0"/>
      <p:regular r:id="rId26"/>
      <p:bold r:id="rId27"/>
    </p:embeddedFont>
    <p:embeddedFont>
      <p:font typeface="Bakbak One" pitchFamily="2" charset="0"/>
      <p:regular r:id="rId28"/>
    </p:embeddedFont>
    <p:embeddedFont>
      <p:font typeface="Bebas Neue" panose="020B0606020202050201" pitchFamily="34" charset="0"/>
      <p:regular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DE1D7A-D5A6-423F-98AA-D09EF3A1286B}">
  <a:tblStyle styleId="{13DE1D7A-D5A6-423F-98AA-D09EF3A128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B2BC49-ACB6-4277-951E-5458AA77F5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C6141F-FC7E-4774-A729-7262C2F7874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67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4.fntdata" /><Relationship Id="rId33" Type="http://schemas.openxmlformats.org/officeDocument/2006/relationships/font" Target="fonts/font12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3.fntdata" /><Relationship Id="rId32" Type="http://schemas.openxmlformats.org/officeDocument/2006/relationships/font" Target="fonts/font11.fntdata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2.fntdata" /><Relationship Id="rId28" Type="http://schemas.openxmlformats.org/officeDocument/2006/relationships/font" Target="fonts/font7.fntdata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10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1.fntdata" /><Relationship Id="rId27" Type="http://schemas.openxmlformats.org/officeDocument/2006/relationships/font" Target="fonts/font6.fntdata" /><Relationship Id="rId30" Type="http://schemas.openxmlformats.org/officeDocument/2006/relationships/font" Target="fonts/font9.fntdata" /><Relationship Id="rId35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53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251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954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11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06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5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1ca6dc880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1ca6dc880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2624" y="-285618"/>
            <a:ext cx="9416561" cy="3884746"/>
            <a:chOff x="-152624" y="-285618"/>
            <a:chExt cx="9416561" cy="3884746"/>
          </a:xfrm>
        </p:grpSpPr>
        <p:sp>
          <p:nvSpPr>
            <p:cNvPr id="10" name="Google Shape;10;p2"/>
            <p:cNvSpPr/>
            <p:nvPr/>
          </p:nvSpPr>
          <p:spPr>
            <a:xfrm>
              <a:off x="-152624" y="-278581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45555" y="742634"/>
              <a:ext cx="374462" cy="289848"/>
              <a:chOff x="3443163" y="2884382"/>
              <a:chExt cx="246648" cy="190916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 rot="-5400000">
              <a:off x="8651130" y="1011134"/>
              <a:ext cx="374462" cy="289848"/>
              <a:chOff x="3443163" y="2884382"/>
              <a:chExt cx="246648" cy="190916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 rot="-9001931">
              <a:off x="7965874" y="-27152"/>
              <a:ext cx="1212960" cy="665386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463166" y="214378"/>
              <a:ext cx="325118" cy="325118"/>
              <a:chOff x="4970691" y="1710216"/>
              <a:chExt cx="325118" cy="325118"/>
            </a:xfrm>
          </p:grpSpPr>
          <p:sp>
            <p:nvSpPr>
              <p:cNvPr id="19" name="Google Shape;19;p2"/>
              <p:cNvSpPr/>
              <p:nvPr/>
            </p:nvSpPr>
            <p:spPr>
              <a:xfrm rot="-2700000">
                <a:off x="5018303" y="1757828"/>
                <a:ext cx="229893" cy="229893"/>
              </a:xfrm>
              <a:custGeom>
                <a:avLst/>
                <a:gdLst/>
                <a:ahLst/>
                <a:cxnLst/>
                <a:rect l="l" t="t" r="r" b="b"/>
                <a:pathLst>
                  <a:path w="173396" h="173396" extrusionOk="0">
                    <a:moveTo>
                      <a:pt x="173396" y="86698"/>
                    </a:moveTo>
                    <a:cubicBezTo>
                      <a:pt x="173396" y="134580"/>
                      <a:pt x="134580" y="173396"/>
                      <a:pt x="86698" y="173396"/>
                    </a:cubicBezTo>
                    <a:cubicBezTo>
                      <a:pt x="38816" y="173396"/>
                      <a:pt x="0" y="134580"/>
                      <a:pt x="0" y="86698"/>
                    </a:cubicBezTo>
                    <a:cubicBezTo>
                      <a:pt x="0" y="38816"/>
                      <a:pt x="38816" y="0"/>
                      <a:pt x="86698" y="0"/>
                    </a:cubicBezTo>
                    <a:cubicBezTo>
                      <a:pt x="134580" y="0"/>
                      <a:pt x="173396" y="38816"/>
                      <a:pt x="173396" y="86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148056" y="1893187"/>
                <a:ext cx="74290" cy="72969"/>
              </a:xfrm>
              <a:custGeom>
                <a:avLst/>
                <a:gdLst/>
                <a:ahLst/>
                <a:cxnLst/>
                <a:rect l="l" t="t" r="r" b="b"/>
                <a:pathLst>
                  <a:path w="55962" h="54967" extrusionOk="0">
                    <a:moveTo>
                      <a:pt x="55963" y="0"/>
                    </a:moveTo>
                    <a:cubicBezTo>
                      <a:pt x="50712" y="27312"/>
                      <a:pt x="27400" y="50205"/>
                      <a:pt x="0" y="549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986739" y="1745141"/>
                <a:ext cx="249643" cy="216749"/>
              </a:xfrm>
              <a:custGeom>
                <a:avLst/>
                <a:gdLst/>
                <a:ahLst/>
                <a:cxnLst/>
                <a:rect l="l" t="t" r="r" b="b"/>
                <a:pathLst>
                  <a:path w="188055" h="163276" extrusionOk="0">
                    <a:moveTo>
                      <a:pt x="25549" y="106774"/>
                    </a:moveTo>
                    <a:cubicBezTo>
                      <a:pt x="15091" y="116324"/>
                      <a:pt x="6961" y="128409"/>
                      <a:pt x="2055" y="141702"/>
                    </a:cubicBezTo>
                    <a:cubicBezTo>
                      <a:pt x="121" y="146941"/>
                      <a:pt x="-1231" y="153111"/>
                      <a:pt x="1704" y="157862"/>
                    </a:cubicBezTo>
                    <a:cubicBezTo>
                      <a:pt x="6649" y="165860"/>
                      <a:pt x="18740" y="163594"/>
                      <a:pt x="27420" y="159983"/>
                    </a:cubicBezTo>
                    <a:cubicBezTo>
                      <a:pt x="91820" y="133153"/>
                      <a:pt x="147276" y="85345"/>
                      <a:pt x="183306" y="25608"/>
                    </a:cubicBezTo>
                    <a:cubicBezTo>
                      <a:pt x="188237" y="17435"/>
                      <a:pt x="191273" y="4104"/>
                      <a:pt x="182373" y="643"/>
                    </a:cubicBezTo>
                    <a:cubicBezTo>
                      <a:pt x="179650" y="-414"/>
                      <a:pt x="176596" y="5"/>
                      <a:pt x="173755" y="668"/>
                    </a:cubicBezTo>
                    <a:cubicBezTo>
                      <a:pt x="162033" y="3391"/>
                      <a:pt x="151281" y="10100"/>
                      <a:pt x="143677" y="1942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8642331" y="3368595"/>
              <a:ext cx="145888" cy="230533"/>
              <a:chOff x="4280101" y="1383410"/>
              <a:chExt cx="130549" cy="206293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7301925" y="237067"/>
              <a:ext cx="346208" cy="235299"/>
              <a:chOff x="4873864" y="1324451"/>
              <a:chExt cx="309805" cy="210558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4504675" y="1095375"/>
            <a:ext cx="3926100" cy="20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4605440" y="3348819"/>
            <a:ext cx="2200800" cy="699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SECTION_TITLE_AND_DESCRIPTION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1"/>
          <p:cNvGrpSpPr/>
          <p:nvPr/>
        </p:nvGrpSpPr>
        <p:grpSpPr>
          <a:xfrm>
            <a:off x="-341499" y="-486331"/>
            <a:ext cx="9302087" cy="5959456"/>
            <a:chOff x="-341499" y="-486331"/>
            <a:chExt cx="9302087" cy="5959456"/>
          </a:xfrm>
        </p:grpSpPr>
        <p:sp>
          <p:nvSpPr>
            <p:cNvPr id="556" name="Google Shape;556;p21"/>
            <p:cNvSpPr/>
            <p:nvPr/>
          </p:nvSpPr>
          <p:spPr>
            <a:xfrm rot="513490">
              <a:off x="139080" y="4772951"/>
              <a:ext cx="1966896" cy="556911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341499" y="-486331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8" name="Google Shape;558;p21"/>
            <p:cNvGrpSpPr/>
            <p:nvPr/>
          </p:nvGrpSpPr>
          <p:grpSpPr>
            <a:xfrm rot="-5400000">
              <a:off x="8628434" y="222603"/>
              <a:ext cx="374462" cy="289848"/>
              <a:chOff x="3443163" y="2884382"/>
              <a:chExt cx="246648" cy="190916"/>
            </a:xfrm>
          </p:grpSpPr>
          <p:sp>
            <p:nvSpPr>
              <p:cNvPr id="559" name="Google Shape;559;p21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21"/>
            <p:cNvGrpSpPr/>
            <p:nvPr/>
          </p:nvGrpSpPr>
          <p:grpSpPr>
            <a:xfrm rot="-3128295">
              <a:off x="105414" y="4345753"/>
              <a:ext cx="374459" cy="289846"/>
              <a:chOff x="3443163" y="2884382"/>
              <a:chExt cx="246648" cy="190916"/>
            </a:xfrm>
          </p:grpSpPr>
          <p:sp>
            <p:nvSpPr>
              <p:cNvPr id="562" name="Google Shape;562;p21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21"/>
            <p:cNvGrpSpPr/>
            <p:nvPr/>
          </p:nvGrpSpPr>
          <p:grpSpPr>
            <a:xfrm>
              <a:off x="1687256" y="189532"/>
              <a:ext cx="145888" cy="230533"/>
              <a:chOff x="4280101" y="1383410"/>
              <a:chExt cx="130549" cy="206293"/>
            </a:xfrm>
          </p:grpSpPr>
          <p:sp>
            <p:nvSpPr>
              <p:cNvPr id="565" name="Google Shape;565;p21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1"/>
            <p:cNvGrpSpPr/>
            <p:nvPr/>
          </p:nvGrpSpPr>
          <p:grpSpPr>
            <a:xfrm rot="9900072">
              <a:off x="217159" y="1270712"/>
              <a:ext cx="346198" cy="235292"/>
              <a:chOff x="4873864" y="1324451"/>
              <a:chExt cx="309805" cy="210558"/>
            </a:xfrm>
          </p:grpSpPr>
          <p:sp>
            <p:nvSpPr>
              <p:cNvPr id="571" name="Google Shape;571;p21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6" name="Google Shape;576;p21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1"/>
          <p:cNvSpPr txBox="1">
            <a:spLocks noGrp="1"/>
          </p:cNvSpPr>
          <p:nvPr>
            <p:ph type="subTitle" idx="1"/>
          </p:nvPr>
        </p:nvSpPr>
        <p:spPr>
          <a:xfrm>
            <a:off x="720012" y="2976806"/>
            <a:ext cx="63687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1"/>
          <p:cNvSpPr txBox="1">
            <a:spLocks noGrp="1"/>
          </p:cNvSpPr>
          <p:nvPr>
            <p:ph type="subTitle" idx="2"/>
          </p:nvPr>
        </p:nvSpPr>
        <p:spPr>
          <a:xfrm>
            <a:off x="720000" y="1306125"/>
            <a:ext cx="63687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4"/>
          <p:cNvGrpSpPr/>
          <p:nvPr/>
        </p:nvGrpSpPr>
        <p:grpSpPr>
          <a:xfrm>
            <a:off x="-1656398" y="-741252"/>
            <a:ext cx="11174915" cy="6692854"/>
            <a:chOff x="-1656398" y="-741252"/>
            <a:chExt cx="11174915" cy="6692854"/>
          </a:xfrm>
        </p:grpSpPr>
        <p:sp>
          <p:nvSpPr>
            <p:cNvPr id="665" name="Google Shape;665;p24"/>
            <p:cNvSpPr/>
            <p:nvPr/>
          </p:nvSpPr>
          <p:spPr>
            <a:xfrm rot="5400000">
              <a:off x="7981276" y="-470606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 rot="-8451729" flipH="1">
              <a:off x="-1427765" y="3917837"/>
              <a:ext cx="2204340" cy="150736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7" name="Google Shape;667;p24"/>
            <p:cNvGrpSpPr/>
            <p:nvPr/>
          </p:nvGrpSpPr>
          <p:grpSpPr>
            <a:xfrm>
              <a:off x="160281" y="3981370"/>
              <a:ext cx="145888" cy="230533"/>
              <a:chOff x="4280101" y="1383410"/>
              <a:chExt cx="130549" cy="206293"/>
            </a:xfrm>
          </p:grpSpPr>
          <p:sp>
            <p:nvSpPr>
              <p:cNvPr id="668" name="Google Shape;668;p24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24"/>
            <p:cNvGrpSpPr/>
            <p:nvPr/>
          </p:nvGrpSpPr>
          <p:grpSpPr>
            <a:xfrm rot="9900072">
              <a:off x="156759" y="3400662"/>
              <a:ext cx="346198" cy="235292"/>
              <a:chOff x="4873864" y="1324451"/>
              <a:chExt cx="309805" cy="210558"/>
            </a:xfrm>
          </p:grpSpPr>
          <p:sp>
            <p:nvSpPr>
              <p:cNvPr id="674" name="Google Shape;674;p24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24"/>
            <p:cNvGrpSpPr/>
            <p:nvPr/>
          </p:nvGrpSpPr>
          <p:grpSpPr>
            <a:xfrm>
              <a:off x="8874656" y="362570"/>
              <a:ext cx="145888" cy="230533"/>
              <a:chOff x="4280101" y="1383410"/>
              <a:chExt cx="130549" cy="206293"/>
            </a:xfrm>
          </p:grpSpPr>
          <p:sp>
            <p:nvSpPr>
              <p:cNvPr id="680" name="Google Shape;680;p24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24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24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24"/>
            <p:cNvGrpSpPr/>
            <p:nvPr/>
          </p:nvGrpSpPr>
          <p:grpSpPr>
            <a:xfrm rot="9900072">
              <a:off x="8649809" y="1316100"/>
              <a:ext cx="346198" cy="235292"/>
              <a:chOff x="4873864" y="1324451"/>
              <a:chExt cx="309805" cy="210558"/>
            </a:xfrm>
          </p:grpSpPr>
          <p:sp>
            <p:nvSpPr>
              <p:cNvPr id="686" name="Google Shape;686;p24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24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24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4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1" name="Google Shape;691;p24"/>
            <p:cNvSpPr/>
            <p:nvPr/>
          </p:nvSpPr>
          <p:spPr>
            <a:xfrm>
              <a:off x="413930" y="4355359"/>
              <a:ext cx="113576" cy="113588"/>
            </a:xfrm>
            <a:custGeom>
              <a:avLst/>
              <a:gdLst/>
              <a:ahLst/>
              <a:cxnLst/>
              <a:rect l="l" t="t" r="r" b="b"/>
              <a:pathLst>
                <a:path w="64167" h="64174" extrusionOk="0">
                  <a:moveTo>
                    <a:pt x="32081" y="0"/>
                  </a:moveTo>
                  <a:lnTo>
                    <a:pt x="43427" y="20747"/>
                  </a:lnTo>
                  <a:lnTo>
                    <a:pt x="64167" y="32087"/>
                  </a:lnTo>
                  <a:lnTo>
                    <a:pt x="43427" y="43434"/>
                  </a:lnTo>
                  <a:lnTo>
                    <a:pt x="32081" y="64174"/>
                  </a:lnTo>
                  <a:lnTo>
                    <a:pt x="20740" y="43434"/>
                  </a:lnTo>
                  <a:lnTo>
                    <a:pt x="0" y="32087"/>
                  </a:lnTo>
                  <a:lnTo>
                    <a:pt x="20740" y="20747"/>
                  </a:lnTo>
                  <a:lnTo>
                    <a:pt x="32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2" name="Google Shape;692;p24"/>
            <p:cNvGrpSpPr/>
            <p:nvPr/>
          </p:nvGrpSpPr>
          <p:grpSpPr>
            <a:xfrm>
              <a:off x="7914305" y="72734"/>
              <a:ext cx="374462" cy="289848"/>
              <a:chOff x="3443163" y="2884382"/>
              <a:chExt cx="246648" cy="190916"/>
            </a:xfrm>
          </p:grpSpPr>
          <p:sp>
            <p:nvSpPr>
              <p:cNvPr id="693" name="Google Shape;693;p24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24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5" name="Google Shape;695;p24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4"/>
          <p:cNvSpPr txBox="1">
            <a:spLocks noGrp="1"/>
          </p:cNvSpPr>
          <p:nvPr>
            <p:ph type="subTitle" idx="1"/>
          </p:nvPr>
        </p:nvSpPr>
        <p:spPr>
          <a:xfrm>
            <a:off x="719988" y="1874629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24"/>
          <p:cNvSpPr txBox="1">
            <a:spLocks noGrp="1"/>
          </p:cNvSpPr>
          <p:nvPr>
            <p:ph type="subTitle" idx="2"/>
          </p:nvPr>
        </p:nvSpPr>
        <p:spPr>
          <a:xfrm>
            <a:off x="3469888" y="1874629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4"/>
          <p:cNvSpPr txBox="1">
            <a:spLocks noGrp="1"/>
          </p:cNvSpPr>
          <p:nvPr>
            <p:ph type="subTitle" idx="3"/>
          </p:nvPr>
        </p:nvSpPr>
        <p:spPr>
          <a:xfrm>
            <a:off x="719988" y="3606757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24"/>
          <p:cNvSpPr txBox="1">
            <a:spLocks noGrp="1"/>
          </p:cNvSpPr>
          <p:nvPr>
            <p:ph type="subTitle" idx="4"/>
          </p:nvPr>
        </p:nvSpPr>
        <p:spPr>
          <a:xfrm>
            <a:off x="3469888" y="3606757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4"/>
          <p:cNvSpPr txBox="1">
            <a:spLocks noGrp="1"/>
          </p:cNvSpPr>
          <p:nvPr>
            <p:ph type="subTitle" idx="5"/>
          </p:nvPr>
        </p:nvSpPr>
        <p:spPr>
          <a:xfrm>
            <a:off x="6219796" y="1874629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4"/>
          <p:cNvSpPr txBox="1">
            <a:spLocks noGrp="1"/>
          </p:cNvSpPr>
          <p:nvPr>
            <p:ph type="subTitle" idx="6"/>
          </p:nvPr>
        </p:nvSpPr>
        <p:spPr>
          <a:xfrm>
            <a:off x="6219796" y="3606757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4"/>
          <p:cNvSpPr txBox="1">
            <a:spLocks noGrp="1"/>
          </p:cNvSpPr>
          <p:nvPr>
            <p:ph type="subTitle" idx="7"/>
          </p:nvPr>
        </p:nvSpPr>
        <p:spPr>
          <a:xfrm>
            <a:off x="719988" y="1537700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3" name="Google Shape;703;p24"/>
          <p:cNvSpPr txBox="1">
            <a:spLocks noGrp="1"/>
          </p:cNvSpPr>
          <p:nvPr>
            <p:ph type="subTitle" idx="8"/>
          </p:nvPr>
        </p:nvSpPr>
        <p:spPr>
          <a:xfrm>
            <a:off x="3469889" y="1537700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4" name="Google Shape;704;p24"/>
          <p:cNvSpPr txBox="1">
            <a:spLocks noGrp="1"/>
          </p:cNvSpPr>
          <p:nvPr>
            <p:ph type="subTitle" idx="9"/>
          </p:nvPr>
        </p:nvSpPr>
        <p:spPr>
          <a:xfrm>
            <a:off x="719988" y="3275893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p24"/>
          <p:cNvSpPr txBox="1">
            <a:spLocks noGrp="1"/>
          </p:cNvSpPr>
          <p:nvPr>
            <p:ph type="subTitle" idx="13"/>
          </p:nvPr>
        </p:nvSpPr>
        <p:spPr>
          <a:xfrm>
            <a:off x="3469889" y="3275893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6" name="Google Shape;706;p24"/>
          <p:cNvSpPr txBox="1">
            <a:spLocks noGrp="1"/>
          </p:cNvSpPr>
          <p:nvPr>
            <p:ph type="subTitle" idx="14"/>
          </p:nvPr>
        </p:nvSpPr>
        <p:spPr>
          <a:xfrm>
            <a:off x="6219797" y="1537700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15"/>
          </p:nvPr>
        </p:nvSpPr>
        <p:spPr>
          <a:xfrm>
            <a:off x="6219797" y="3275893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27"/>
          <p:cNvGrpSpPr/>
          <p:nvPr/>
        </p:nvGrpSpPr>
        <p:grpSpPr>
          <a:xfrm>
            <a:off x="-591264" y="2232948"/>
            <a:ext cx="10333791" cy="3476781"/>
            <a:chOff x="-591264" y="2232948"/>
            <a:chExt cx="10333791" cy="3476781"/>
          </a:xfrm>
        </p:grpSpPr>
        <p:grpSp>
          <p:nvGrpSpPr>
            <p:cNvPr id="751" name="Google Shape;751;p27"/>
            <p:cNvGrpSpPr/>
            <p:nvPr/>
          </p:nvGrpSpPr>
          <p:grpSpPr>
            <a:xfrm>
              <a:off x="7821900" y="2232948"/>
              <a:ext cx="1920627" cy="3476781"/>
              <a:chOff x="7821900" y="2232948"/>
              <a:chExt cx="1920627" cy="3476781"/>
            </a:xfrm>
          </p:grpSpPr>
          <p:grpSp>
            <p:nvGrpSpPr>
              <p:cNvPr id="752" name="Google Shape;752;p27"/>
              <p:cNvGrpSpPr/>
              <p:nvPr/>
            </p:nvGrpSpPr>
            <p:grpSpPr>
              <a:xfrm rot="-930232" flipH="1">
                <a:off x="7968652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753" name="Google Shape;753;p27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754" name="Google Shape;754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" name="Google Shape;756;p27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757" name="Google Shape;757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" name="Google Shape;758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9" name="Google Shape;759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7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62" name="Google Shape;762;p27"/>
              <p:cNvGrpSpPr/>
              <p:nvPr/>
            </p:nvGrpSpPr>
            <p:grpSpPr>
              <a:xfrm>
                <a:off x="8609656" y="3575770"/>
                <a:ext cx="145888" cy="230533"/>
                <a:chOff x="4280101" y="1383410"/>
                <a:chExt cx="130549" cy="206293"/>
              </a:xfrm>
            </p:grpSpPr>
            <p:sp>
              <p:nvSpPr>
                <p:cNvPr id="763" name="Google Shape;763;p27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7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7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27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27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8" name="Google Shape;768;p27"/>
              <p:cNvGrpSpPr/>
              <p:nvPr/>
            </p:nvGrpSpPr>
            <p:grpSpPr>
              <a:xfrm rot="9900072">
                <a:off x="8566059" y="2273737"/>
                <a:ext cx="346198" cy="235292"/>
                <a:chOff x="4873864" y="1324451"/>
                <a:chExt cx="309805" cy="210558"/>
              </a:xfrm>
            </p:grpSpPr>
            <p:sp>
              <p:nvSpPr>
                <p:cNvPr id="769" name="Google Shape;769;p27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7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7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7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7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4" name="Google Shape;774;p27"/>
            <p:cNvGrpSpPr/>
            <p:nvPr/>
          </p:nvGrpSpPr>
          <p:grpSpPr>
            <a:xfrm flipH="1">
              <a:off x="-591264" y="2232948"/>
              <a:ext cx="1920627" cy="3476781"/>
              <a:chOff x="7821900" y="2232948"/>
              <a:chExt cx="1920627" cy="3476781"/>
            </a:xfrm>
          </p:grpSpPr>
          <p:grpSp>
            <p:nvGrpSpPr>
              <p:cNvPr id="775" name="Google Shape;775;p27"/>
              <p:cNvGrpSpPr/>
              <p:nvPr/>
            </p:nvGrpSpPr>
            <p:grpSpPr>
              <a:xfrm rot="-930232" flipH="1">
                <a:off x="7968652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776" name="Google Shape;776;p27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777" name="Google Shape;777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7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780" name="Google Shape;780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7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85" name="Google Shape;785;p27"/>
              <p:cNvGrpSpPr/>
              <p:nvPr/>
            </p:nvGrpSpPr>
            <p:grpSpPr>
              <a:xfrm>
                <a:off x="8609656" y="3575770"/>
                <a:ext cx="145888" cy="230533"/>
                <a:chOff x="4280101" y="1383410"/>
                <a:chExt cx="130549" cy="206293"/>
              </a:xfrm>
            </p:grpSpPr>
            <p:sp>
              <p:nvSpPr>
                <p:cNvPr id="786" name="Google Shape;786;p27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27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7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7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7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1" name="Google Shape;791;p27"/>
              <p:cNvGrpSpPr/>
              <p:nvPr/>
            </p:nvGrpSpPr>
            <p:grpSpPr>
              <a:xfrm rot="9900072">
                <a:off x="8566059" y="2273737"/>
                <a:ext cx="346198" cy="235292"/>
                <a:chOff x="4873864" y="1324451"/>
                <a:chExt cx="309805" cy="210558"/>
              </a:xfrm>
            </p:grpSpPr>
            <p:sp>
              <p:nvSpPr>
                <p:cNvPr id="792" name="Google Shape;792;p27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7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7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7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7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28"/>
          <p:cNvGrpSpPr/>
          <p:nvPr/>
        </p:nvGrpSpPr>
        <p:grpSpPr>
          <a:xfrm>
            <a:off x="-618757" y="-699948"/>
            <a:ext cx="10471355" cy="6616705"/>
            <a:chOff x="-618757" y="-699948"/>
            <a:chExt cx="10471355" cy="6616705"/>
          </a:xfrm>
        </p:grpSpPr>
        <p:grpSp>
          <p:nvGrpSpPr>
            <p:cNvPr id="799" name="Google Shape;799;p28"/>
            <p:cNvGrpSpPr/>
            <p:nvPr/>
          </p:nvGrpSpPr>
          <p:grpSpPr>
            <a:xfrm rot="-2700000">
              <a:off x="145458" y="3686931"/>
              <a:ext cx="374451" cy="289840"/>
              <a:chOff x="3443163" y="2884382"/>
              <a:chExt cx="246648" cy="190916"/>
            </a:xfrm>
          </p:grpSpPr>
          <p:sp>
            <p:nvSpPr>
              <p:cNvPr id="800" name="Google Shape;800;p2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28"/>
            <p:cNvGrpSpPr/>
            <p:nvPr/>
          </p:nvGrpSpPr>
          <p:grpSpPr>
            <a:xfrm>
              <a:off x="7188631" y="-699948"/>
              <a:ext cx="2663968" cy="1677130"/>
              <a:chOff x="7188631" y="-699948"/>
              <a:chExt cx="2663968" cy="1677130"/>
            </a:xfrm>
          </p:grpSpPr>
          <p:sp>
            <p:nvSpPr>
              <p:cNvPr id="803" name="Google Shape;803;p28"/>
              <p:cNvSpPr/>
              <p:nvPr/>
            </p:nvSpPr>
            <p:spPr>
              <a:xfrm flipH="1">
                <a:off x="7604189" y="-699948"/>
                <a:ext cx="2248410" cy="157522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4" name="Google Shape;804;p28"/>
              <p:cNvGrpSpPr/>
              <p:nvPr/>
            </p:nvGrpSpPr>
            <p:grpSpPr>
              <a:xfrm>
                <a:off x="7188631" y="119032"/>
                <a:ext cx="145888" cy="230533"/>
                <a:chOff x="4280101" y="1383410"/>
                <a:chExt cx="130549" cy="206293"/>
              </a:xfrm>
            </p:grpSpPr>
            <p:sp>
              <p:nvSpPr>
                <p:cNvPr id="805" name="Google Shape;805;p28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8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8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8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8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0" name="Google Shape;810;p28"/>
              <p:cNvGrpSpPr/>
              <p:nvPr/>
            </p:nvGrpSpPr>
            <p:grpSpPr>
              <a:xfrm rot="9900072">
                <a:off x="8773259" y="701100"/>
                <a:ext cx="346198" cy="235292"/>
                <a:chOff x="4873864" y="1324451"/>
                <a:chExt cx="309805" cy="210558"/>
              </a:xfrm>
            </p:grpSpPr>
            <p:sp>
              <p:nvSpPr>
                <p:cNvPr id="811" name="Google Shape;811;p28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8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8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8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8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16" name="Google Shape;816;p28"/>
            <p:cNvGrpSpPr/>
            <p:nvPr/>
          </p:nvGrpSpPr>
          <p:grpSpPr>
            <a:xfrm rot="-3090879">
              <a:off x="8510637" y="1035547"/>
              <a:ext cx="374463" cy="289849"/>
              <a:chOff x="3443163" y="2884382"/>
              <a:chExt cx="246648" cy="190916"/>
            </a:xfrm>
          </p:grpSpPr>
          <p:sp>
            <p:nvSpPr>
              <p:cNvPr id="817" name="Google Shape;817;p2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28"/>
            <p:cNvGrpSpPr/>
            <p:nvPr/>
          </p:nvGrpSpPr>
          <p:grpSpPr>
            <a:xfrm rot="10800000">
              <a:off x="-618757" y="4239627"/>
              <a:ext cx="2663968" cy="1677130"/>
              <a:chOff x="7188631" y="-699948"/>
              <a:chExt cx="2663968" cy="1677130"/>
            </a:xfrm>
          </p:grpSpPr>
          <p:sp>
            <p:nvSpPr>
              <p:cNvPr id="820" name="Google Shape;820;p28"/>
              <p:cNvSpPr/>
              <p:nvPr/>
            </p:nvSpPr>
            <p:spPr>
              <a:xfrm flipH="1">
                <a:off x="7604189" y="-699948"/>
                <a:ext cx="2248410" cy="157522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1" name="Google Shape;821;p28"/>
              <p:cNvGrpSpPr/>
              <p:nvPr/>
            </p:nvGrpSpPr>
            <p:grpSpPr>
              <a:xfrm>
                <a:off x="7188631" y="119032"/>
                <a:ext cx="145888" cy="230533"/>
                <a:chOff x="4280101" y="1383410"/>
                <a:chExt cx="130549" cy="206293"/>
              </a:xfrm>
            </p:grpSpPr>
            <p:sp>
              <p:nvSpPr>
                <p:cNvPr id="822" name="Google Shape;822;p28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8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8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8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8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" name="Google Shape;827;p28"/>
              <p:cNvGrpSpPr/>
              <p:nvPr/>
            </p:nvGrpSpPr>
            <p:grpSpPr>
              <a:xfrm rot="9900072">
                <a:off x="8773259" y="701100"/>
                <a:ext cx="346198" cy="235292"/>
                <a:chOff x="4873864" y="1324451"/>
                <a:chExt cx="309805" cy="210558"/>
              </a:xfrm>
            </p:grpSpPr>
            <p:sp>
              <p:nvSpPr>
                <p:cNvPr id="828" name="Google Shape;828;p28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8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8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8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8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249449" y="235495"/>
            <a:ext cx="9284120" cy="5175634"/>
            <a:chOff x="-249449" y="235495"/>
            <a:chExt cx="9284120" cy="5175634"/>
          </a:xfrm>
        </p:grpSpPr>
        <p:grpSp>
          <p:nvGrpSpPr>
            <p:cNvPr id="38" name="Google Shape;38;p3"/>
            <p:cNvGrpSpPr/>
            <p:nvPr/>
          </p:nvGrpSpPr>
          <p:grpSpPr>
            <a:xfrm rot="-5400000" flipH="1">
              <a:off x="-232478" y="3891849"/>
              <a:ext cx="1502308" cy="1536251"/>
              <a:chOff x="5756126" y="522929"/>
              <a:chExt cx="580782" cy="593927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5916565" y="522929"/>
                <a:ext cx="405141" cy="416529"/>
              </a:xfrm>
              <a:custGeom>
                <a:avLst/>
                <a:gdLst/>
                <a:ahLst/>
                <a:cxnLst/>
                <a:rect l="l" t="t" r="r" b="b"/>
                <a:pathLst>
                  <a:path w="746803" h="767795" extrusionOk="0">
                    <a:moveTo>
                      <a:pt x="196603" y="322975"/>
                    </a:moveTo>
                    <a:cubicBezTo>
                      <a:pt x="130244" y="374451"/>
                      <a:pt x="58742" y="435898"/>
                      <a:pt x="23189" y="517411"/>
                    </a:cubicBezTo>
                    <a:cubicBezTo>
                      <a:pt x="-10047" y="593616"/>
                      <a:pt x="-17960" y="713988"/>
                      <a:pt x="70895" y="756782"/>
                    </a:cubicBezTo>
                    <a:cubicBezTo>
                      <a:pt x="110857" y="776012"/>
                      <a:pt x="158167" y="767511"/>
                      <a:pt x="198694" y="750768"/>
                    </a:cubicBezTo>
                    <a:cubicBezTo>
                      <a:pt x="273814" y="719720"/>
                      <a:pt x="335594" y="663095"/>
                      <a:pt x="391214" y="603264"/>
                    </a:cubicBezTo>
                    <a:cubicBezTo>
                      <a:pt x="550666" y="431800"/>
                      <a:pt x="672814" y="224517"/>
                      <a:pt x="746803" y="0"/>
                    </a:cubicBezTo>
                    <a:cubicBezTo>
                      <a:pt x="739738" y="21275"/>
                      <a:pt x="629290" y="58643"/>
                      <a:pt x="605212" y="70530"/>
                    </a:cubicBezTo>
                    <a:cubicBezTo>
                      <a:pt x="466333" y="139138"/>
                      <a:pt x="332542" y="218933"/>
                      <a:pt x="209151" y="313321"/>
                    </a:cubicBezTo>
                    <a:cubicBezTo>
                      <a:pt x="204969" y="316504"/>
                      <a:pt x="200786" y="319720"/>
                      <a:pt x="196603" y="322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5919281" y="522929"/>
                <a:ext cx="403274" cy="414609"/>
              </a:xfrm>
              <a:custGeom>
                <a:avLst/>
                <a:gdLst/>
                <a:ahLst/>
                <a:cxnLst/>
                <a:rect l="l" t="t" r="r" b="b"/>
                <a:pathLst>
                  <a:path w="746803" h="767795" extrusionOk="0">
                    <a:moveTo>
                      <a:pt x="196603" y="322975"/>
                    </a:moveTo>
                    <a:cubicBezTo>
                      <a:pt x="130244" y="374451"/>
                      <a:pt x="58742" y="435898"/>
                      <a:pt x="23189" y="517411"/>
                    </a:cubicBezTo>
                    <a:cubicBezTo>
                      <a:pt x="-10047" y="593616"/>
                      <a:pt x="-17960" y="713988"/>
                      <a:pt x="70895" y="756782"/>
                    </a:cubicBezTo>
                    <a:cubicBezTo>
                      <a:pt x="110857" y="776012"/>
                      <a:pt x="158167" y="767511"/>
                      <a:pt x="198694" y="750768"/>
                    </a:cubicBezTo>
                    <a:cubicBezTo>
                      <a:pt x="273814" y="719720"/>
                      <a:pt x="335594" y="663095"/>
                      <a:pt x="391214" y="603264"/>
                    </a:cubicBezTo>
                    <a:cubicBezTo>
                      <a:pt x="550666" y="431800"/>
                      <a:pt x="672814" y="224517"/>
                      <a:pt x="746803" y="0"/>
                    </a:cubicBezTo>
                    <a:cubicBezTo>
                      <a:pt x="739738" y="21275"/>
                      <a:pt x="629290" y="58643"/>
                      <a:pt x="605212" y="70530"/>
                    </a:cubicBezTo>
                    <a:cubicBezTo>
                      <a:pt x="466333" y="139138"/>
                      <a:pt x="332542" y="218933"/>
                      <a:pt x="209151" y="313321"/>
                    </a:cubicBezTo>
                    <a:cubicBezTo>
                      <a:pt x="204969" y="316504"/>
                      <a:pt x="200786" y="319720"/>
                      <a:pt x="196603" y="322981"/>
                    </a:cubicBezTo>
                    <a:close/>
                  </a:path>
                </a:pathLst>
              </a:custGeom>
              <a:solidFill>
                <a:srgbClr val="06002C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5987762" y="522929"/>
                <a:ext cx="334651" cy="341854"/>
              </a:xfrm>
              <a:custGeom>
                <a:avLst/>
                <a:gdLst/>
                <a:ahLst/>
                <a:cxnLst/>
                <a:rect l="l" t="t" r="r" b="b"/>
                <a:pathLst>
                  <a:path w="619724" h="633063" extrusionOk="0">
                    <a:moveTo>
                      <a:pt x="0" y="633064"/>
                    </a:moveTo>
                    <a:lnTo>
                      <a:pt x="61972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5756126" y="530381"/>
                <a:ext cx="555890" cy="257556"/>
              </a:xfrm>
              <a:custGeom>
                <a:avLst/>
                <a:gdLst/>
                <a:ahLst/>
                <a:cxnLst/>
                <a:rect l="l" t="t" r="r" b="b"/>
                <a:pathLst>
                  <a:path w="741187" h="343408" extrusionOk="0">
                    <a:moveTo>
                      <a:pt x="243497" y="62481"/>
                    </a:moveTo>
                    <a:cubicBezTo>
                      <a:pt x="179852" y="78223"/>
                      <a:pt x="109480" y="99120"/>
                      <a:pt x="59626" y="142897"/>
                    </a:cubicBezTo>
                    <a:cubicBezTo>
                      <a:pt x="12994" y="183826"/>
                      <a:pt x="-27929" y="260568"/>
                      <a:pt x="24694" y="312711"/>
                    </a:cubicBezTo>
                    <a:cubicBezTo>
                      <a:pt x="48378" y="336134"/>
                      <a:pt x="85570" y="343397"/>
                      <a:pt x="120163" y="343409"/>
                    </a:cubicBezTo>
                    <a:cubicBezTo>
                      <a:pt x="184260" y="343426"/>
                      <a:pt x="246097" y="323072"/>
                      <a:pt x="304373" y="298947"/>
                    </a:cubicBezTo>
                    <a:cubicBezTo>
                      <a:pt x="471344" y="229802"/>
                      <a:pt x="621414" y="127082"/>
                      <a:pt x="741187" y="0"/>
                    </a:cubicBezTo>
                    <a:cubicBezTo>
                      <a:pt x="729826" y="12045"/>
                      <a:pt x="637918" y="6579"/>
                      <a:pt x="616835" y="7845"/>
                    </a:cubicBezTo>
                    <a:cubicBezTo>
                      <a:pt x="494970" y="15143"/>
                      <a:pt x="373558" y="31161"/>
                      <a:pt x="255537" y="59565"/>
                    </a:cubicBezTo>
                    <a:cubicBezTo>
                      <a:pt x="251580" y="60520"/>
                      <a:pt x="247567" y="61498"/>
                      <a:pt x="243497" y="62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5908952" y="530372"/>
                <a:ext cx="402942" cy="161456"/>
              </a:xfrm>
              <a:custGeom>
                <a:avLst/>
                <a:gdLst/>
                <a:ahLst/>
                <a:cxnLst/>
                <a:rect l="l" t="t" r="r" b="b"/>
                <a:pathLst>
                  <a:path w="537256" h="215275" extrusionOk="0">
                    <a:moveTo>
                      <a:pt x="0" y="215276"/>
                    </a:moveTo>
                    <a:lnTo>
                      <a:pt x="53725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115225" y="539340"/>
                <a:ext cx="221683" cy="577517"/>
              </a:xfrm>
              <a:custGeom>
                <a:avLst/>
                <a:gdLst/>
                <a:ahLst/>
                <a:cxnLst/>
                <a:rect l="l" t="t" r="r" b="b"/>
                <a:pathLst>
                  <a:path w="295577" h="770022" extrusionOk="0">
                    <a:moveTo>
                      <a:pt x="38624" y="446660"/>
                    </a:moveTo>
                    <a:cubicBezTo>
                      <a:pt x="15845" y="508175"/>
                      <a:pt x="-6426" y="578077"/>
                      <a:pt x="1714" y="643933"/>
                    </a:cubicBezTo>
                    <a:cubicBezTo>
                      <a:pt x="9288" y="705504"/>
                      <a:pt x="49702" y="782523"/>
                      <a:pt x="122448" y="768307"/>
                    </a:cubicBezTo>
                    <a:cubicBezTo>
                      <a:pt x="155118" y="761920"/>
                      <a:pt x="182080" y="735264"/>
                      <a:pt x="201525" y="706674"/>
                    </a:cubicBezTo>
                    <a:cubicBezTo>
                      <a:pt x="237586" y="653655"/>
                      <a:pt x="255561" y="591078"/>
                      <a:pt x="268392" y="529337"/>
                    </a:cubicBezTo>
                    <a:cubicBezTo>
                      <a:pt x="305132" y="352402"/>
                      <a:pt x="304623" y="170520"/>
                      <a:pt x="266922" y="0"/>
                    </a:cubicBezTo>
                    <a:cubicBezTo>
                      <a:pt x="270483" y="16160"/>
                      <a:pt x="214242" y="89075"/>
                      <a:pt x="203446" y="107248"/>
                    </a:cubicBezTo>
                    <a:cubicBezTo>
                      <a:pt x="140931" y="212127"/>
                      <a:pt x="85877" y="321512"/>
                      <a:pt x="42976" y="435073"/>
                    </a:cubicBezTo>
                    <a:cubicBezTo>
                      <a:pt x="41506" y="438900"/>
                      <a:pt x="40093" y="442760"/>
                      <a:pt x="38624" y="4466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6222195" y="539344"/>
                <a:ext cx="93136" cy="423977"/>
              </a:xfrm>
              <a:custGeom>
                <a:avLst/>
                <a:gdLst/>
                <a:ahLst/>
                <a:cxnLst/>
                <a:rect l="l" t="t" r="r" b="b"/>
                <a:pathLst>
                  <a:path w="124182" h="565303" extrusionOk="0">
                    <a:moveTo>
                      <a:pt x="0" y="565303"/>
                    </a:moveTo>
                    <a:lnTo>
                      <a:pt x="1241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3"/>
            <p:cNvGrpSpPr/>
            <p:nvPr/>
          </p:nvGrpSpPr>
          <p:grpSpPr>
            <a:xfrm rot="3272319" flipH="1">
              <a:off x="171666" y="3101678"/>
              <a:ext cx="374466" cy="289852"/>
              <a:chOff x="3443163" y="2884382"/>
              <a:chExt cx="246648" cy="190916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9;p3"/>
            <p:cNvGrpSpPr/>
            <p:nvPr/>
          </p:nvGrpSpPr>
          <p:grpSpPr>
            <a:xfrm rot="2700000" flipH="1">
              <a:off x="8612583" y="3998756"/>
              <a:ext cx="374451" cy="289840"/>
              <a:chOff x="3443163" y="2884382"/>
              <a:chExt cx="246648" cy="190916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2153106" y="235495"/>
              <a:ext cx="145888" cy="230533"/>
              <a:chOff x="4280101" y="1383410"/>
              <a:chExt cx="130549" cy="206293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 rot="4500072">
              <a:off x="8501184" y="2372032"/>
              <a:ext cx="145884" cy="230527"/>
              <a:chOff x="4280101" y="1383410"/>
              <a:chExt cx="130549" cy="206293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rot="-6299928">
              <a:off x="7059509" y="382632"/>
              <a:ext cx="145884" cy="230527"/>
              <a:chOff x="4280101" y="1383410"/>
              <a:chExt cx="130549" cy="206293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941825" y="2226125"/>
            <a:ext cx="45246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539500"/>
            <a:ext cx="1125000" cy="1089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1018025" y="4005800"/>
            <a:ext cx="4299900" cy="445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5"/>
          <p:cNvGrpSpPr/>
          <p:nvPr/>
        </p:nvGrpSpPr>
        <p:grpSpPr>
          <a:xfrm>
            <a:off x="-899898" y="-832156"/>
            <a:ext cx="9834915" cy="6541884"/>
            <a:chOff x="-899898" y="-832156"/>
            <a:chExt cx="9834915" cy="6541884"/>
          </a:xfrm>
        </p:grpSpPr>
        <p:grpSp>
          <p:nvGrpSpPr>
            <p:cNvPr id="78" name="Google Shape;78;p5"/>
            <p:cNvGrpSpPr/>
            <p:nvPr/>
          </p:nvGrpSpPr>
          <p:grpSpPr>
            <a:xfrm rot="-5400000">
              <a:off x="8602862" y="54947"/>
              <a:ext cx="374462" cy="289848"/>
              <a:chOff x="3443163" y="2884382"/>
              <a:chExt cx="246648" cy="190916"/>
            </a:xfrm>
          </p:grpSpPr>
          <p:sp>
            <p:nvSpPr>
              <p:cNvPr id="79" name="Google Shape;79;p5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 rot="-5149975" flipH="1">
              <a:off x="8617011" y="4667553"/>
              <a:ext cx="346193" cy="235289"/>
              <a:chOff x="4873864" y="1324451"/>
              <a:chExt cx="309805" cy="210558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5"/>
            <p:cNvGrpSpPr/>
            <p:nvPr/>
          </p:nvGrpSpPr>
          <p:grpSpPr>
            <a:xfrm>
              <a:off x="-899898" y="-832156"/>
              <a:ext cx="2201330" cy="6541884"/>
              <a:chOff x="-899898" y="-832156"/>
              <a:chExt cx="2201330" cy="6541884"/>
            </a:xfrm>
          </p:grpSpPr>
          <p:grpSp>
            <p:nvGrpSpPr>
              <p:cNvPr id="88" name="Google Shape;88;p5"/>
              <p:cNvGrpSpPr/>
              <p:nvPr/>
            </p:nvGrpSpPr>
            <p:grpSpPr>
              <a:xfrm rot="-5400000">
                <a:off x="120562" y="3622734"/>
                <a:ext cx="374462" cy="289848"/>
                <a:chOff x="3443163" y="2884382"/>
                <a:chExt cx="246648" cy="190916"/>
              </a:xfrm>
            </p:grpSpPr>
            <p:sp>
              <p:nvSpPr>
                <p:cNvPr id="89" name="Google Shape;89;p5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" name="Google Shape;91;p5"/>
              <p:cNvGrpSpPr/>
              <p:nvPr/>
            </p:nvGrpSpPr>
            <p:grpSpPr>
              <a:xfrm>
                <a:off x="-899898" y="-832156"/>
                <a:ext cx="2201327" cy="2122973"/>
                <a:chOff x="-899898" y="-832156"/>
                <a:chExt cx="2201327" cy="2122973"/>
              </a:xfrm>
            </p:grpSpPr>
            <p:sp>
              <p:nvSpPr>
                <p:cNvPr id="92" name="Google Shape;92;p5"/>
                <p:cNvSpPr/>
                <p:nvPr/>
              </p:nvSpPr>
              <p:spPr>
                <a:xfrm rot="-2347442">
                  <a:off x="-703005" y="-403845"/>
                  <a:ext cx="1807541" cy="1266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322" h="611143" extrusionOk="0">
                      <a:moveTo>
                        <a:pt x="33961" y="611143"/>
                      </a:moveTo>
                      <a:cubicBezTo>
                        <a:pt x="17996" y="568166"/>
                        <a:pt x="2425" y="524188"/>
                        <a:pt x="235" y="478395"/>
                      </a:cubicBezTo>
                      <a:cubicBezTo>
                        <a:pt x="-1956" y="432602"/>
                        <a:pt x="11049" y="383993"/>
                        <a:pt x="44670" y="352820"/>
                      </a:cubicBezTo>
                      <a:cubicBezTo>
                        <a:pt x="87359" y="313241"/>
                        <a:pt x="153848" y="310193"/>
                        <a:pt x="209379" y="327654"/>
                      </a:cubicBezTo>
                      <a:cubicBezTo>
                        <a:pt x="264911" y="345122"/>
                        <a:pt x="313113" y="379693"/>
                        <a:pt x="363212" y="409346"/>
                      </a:cubicBezTo>
                      <a:cubicBezTo>
                        <a:pt x="466551" y="470510"/>
                        <a:pt x="593510" y="512291"/>
                        <a:pt x="706024" y="470334"/>
                      </a:cubicBezTo>
                      <a:cubicBezTo>
                        <a:pt x="792898" y="437941"/>
                        <a:pt x="858711" y="354904"/>
                        <a:pt x="870415" y="262923"/>
                      </a:cubicBezTo>
                      <a:cubicBezTo>
                        <a:pt x="882118" y="170943"/>
                        <a:pt x="839198" y="74075"/>
                        <a:pt x="763201" y="20953"/>
                      </a:cubicBezTo>
                      <a:cubicBezTo>
                        <a:pt x="761806" y="13969"/>
                        <a:pt x="760416" y="6984"/>
                        <a:pt x="759021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6"/>
                  </a:solidFill>
                  <a:prstDash val="dash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3" name="Google Shape;93;p5"/>
                <p:cNvGrpSpPr/>
                <p:nvPr/>
              </p:nvGrpSpPr>
              <p:grpSpPr>
                <a:xfrm flipH="1">
                  <a:off x="698662" y="114070"/>
                  <a:ext cx="145888" cy="230533"/>
                  <a:chOff x="4280101" y="1383410"/>
                  <a:chExt cx="130549" cy="206293"/>
                </a:xfrm>
              </p:grpSpPr>
              <p:sp>
                <p:nvSpPr>
                  <p:cNvPr id="94" name="Google Shape;94;p5"/>
                  <p:cNvSpPr/>
                  <p:nvPr/>
                </p:nvSpPr>
                <p:spPr>
                  <a:xfrm>
                    <a:off x="4280101" y="1383410"/>
                    <a:ext cx="130549" cy="195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065" h="260751" extrusionOk="0">
                        <a:moveTo>
                          <a:pt x="1324" y="176828"/>
                        </a:moveTo>
                        <a:cubicBezTo>
                          <a:pt x="-2537" y="200471"/>
                          <a:pt x="1702" y="226862"/>
                          <a:pt x="18603" y="243848"/>
                        </a:cubicBezTo>
                        <a:cubicBezTo>
                          <a:pt x="45830" y="271211"/>
                          <a:pt x="94248" y="262596"/>
                          <a:pt x="123708" y="237653"/>
                        </a:cubicBezTo>
                        <a:cubicBezTo>
                          <a:pt x="165214" y="202506"/>
                          <a:pt x="180328" y="142874"/>
                          <a:pt x="171753" y="89165"/>
                        </a:cubicBezTo>
                        <a:cubicBezTo>
                          <a:pt x="168181" y="66799"/>
                          <a:pt x="159403" y="20913"/>
                          <a:pt x="141333" y="5369"/>
                        </a:cubicBezTo>
                        <a:cubicBezTo>
                          <a:pt x="120176" y="-12826"/>
                          <a:pt x="111262" y="19647"/>
                          <a:pt x="97075" y="37034"/>
                        </a:cubicBezTo>
                        <a:cubicBezTo>
                          <a:pt x="60832" y="81439"/>
                          <a:pt x="11210" y="116246"/>
                          <a:pt x="1329" y="176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5"/>
                  <p:cNvSpPr/>
                  <p:nvPr/>
                </p:nvSpPr>
                <p:spPr>
                  <a:xfrm>
                    <a:off x="4284579" y="1391170"/>
                    <a:ext cx="97025" cy="19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66" h="264711" extrusionOk="0">
                        <a:moveTo>
                          <a:pt x="125804" y="0"/>
                        </a:moveTo>
                        <a:cubicBezTo>
                          <a:pt x="134543" y="51301"/>
                          <a:pt x="127082" y="105235"/>
                          <a:pt x="104744" y="152241"/>
                        </a:cubicBezTo>
                        <a:cubicBezTo>
                          <a:pt x="82406" y="199240"/>
                          <a:pt x="45298" y="239089"/>
                          <a:pt x="0" y="26471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5"/>
                  <p:cNvSpPr/>
                  <p:nvPr/>
                </p:nvSpPr>
                <p:spPr>
                  <a:xfrm>
                    <a:off x="4290700" y="1490103"/>
                    <a:ext cx="102603" cy="65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04" h="87984" extrusionOk="0">
                        <a:moveTo>
                          <a:pt x="0" y="0"/>
                        </a:moveTo>
                        <a:lnTo>
                          <a:pt x="51510" y="87984"/>
                        </a:lnTo>
                        <a:lnTo>
                          <a:pt x="136804" y="6097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" name="Google Shape;97;p5"/>
                  <p:cNvSpPr/>
                  <p:nvPr/>
                </p:nvSpPr>
                <p:spPr>
                  <a:xfrm>
                    <a:off x="4342115" y="1425281"/>
                    <a:ext cx="67238" cy="6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51" h="86170" extrusionOk="0">
                        <a:moveTo>
                          <a:pt x="89652" y="40267"/>
                        </a:moveTo>
                        <a:lnTo>
                          <a:pt x="35423" y="86170"/>
                        </a:lnTo>
                        <a:cubicBezTo>
                          <a:pt x="35423" y="86170"/>
                          <a:pt x="2436" y="2097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98;p5"/>
                  <p:cNvSpPr/>
                  <p:nvPr/>
                </p:nvSpPr>
                <p:spPr>
                  <a:xfrm>
                    <a:off x="4313100" y="1455381"/>
                    <a:ext cx="93938" cy="62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50" h="83863" extrusionOk="0">
                        <a:moveTo>
                          <a:pt x="125250" y="58824"/>
                        </a:moveTo>
                        <a:lnTo>
                          <a:pt x="55760" y="8386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9" name="Google Shape;99;p5"/>
              <p:cNvGrpSpPr/>
              <p:nvPr/>
            </p:nvGrpSpPr>
            <p:grpSpPr>
              <a:xfrm rot="930232">
                <a:off x="-472443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100" name="Google Shape;100;p5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101" name="Google Shape;101;p5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5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" name="Google Shape;103;p5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104" name="Google Shape;104;p5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5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5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5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5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20000" y="463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1"/>
          </p:nvPr>
        </p:nvSpPr>
        <p:spPr>
          <a:xfrm>
            <a:off x="720000" y="3353926"/>
            <a:ext cx="3832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2"/>
          </p:nvPr>
        </p:nvSpPr>
        <p:spPr>
          <a:xfrm>
            <a:off x="720000" y="1980951"/>
            <a:ext cx="3832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3"/>
          </p:nvPr>
        </p:nvSpPr>
        <p:spPr>
          <a:xfrm>
            <a:off x="720000" y="3101175"/>
            <a:ext cx="3832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4"/>
          </p:nvPr>
        </p:nvSpPr>
        <p:spPr>
          <a:xfrm>
            <a:off x="720000" y="1728200"/>
            <a:ext cx="3832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6"/>
          <p:cNvGrpSpPr/>
          <p:nvPr/>
        </p:nvGrpSpPr>
        <p:grpSpPr>
          <a:xfrm>
            <a:off x="-1128498" y="-755956"/>
            <a:ext cx="11151728" cy="6465684"/>
            <a:chOff x="-1128498" y="-755956"/>
            <a:chExt cx="11151728" cy="6465684"/>
          </a:xfrm>
        </p:grpSpPr>
        <p:sp>
          <p:nvSpPr>
            <p:cNvPr id="116" name="Google Shape;116;p6"/>
            <p:cNvSpPr/>
            <p:nvPr/>
          </p:nvSpPr>
          <p:spPr>
            <a:xfrm rot="2347442" flipH="1">
              <a:off x="8018795" y="-327645"/>
              <a:ext cx="1807541" cy="1266351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" name="Google Shape;117;p6"/>
            <p:cNvGrpSpPr/>
            <p:nvPr/>
          </p:nvGrpSpPr>
          <p:grpSpPr>
            <a:xfrm rot="5400000" flipH="1">
              <a:off x="8735333" y="1265159"/>
              <a:ext cx="374462" cy="289848"/>
              <a:chOff x="3443163" y="2884382"/>
              <a:chExt cx="246648" cy="190916"/>
            </a:xfrm>
          </p:grpSpPr>
          <p:sp>
            <p:nvSpPr>
              <p:cNvPr id="118" name="Google Shape;118;p6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6"/>
            <p:cNvGrpSpPr/>
            <p:nvPr/>
          </p:nvGrpSpPr>
          <p:grpSpPr>
            <a:xfrm rot="5400000" flipH="1">
              <a:off x="146008" y="131147"/>
              <a:ext cx="374462" cy="289848"/>
              <a:chOff x="3443163" y="2884382"/>
              <a:chExt cx="246648" cy="190916"/>
            </a:xfrm>
          </p:grpSpPr>
          <p:sp>
            <p:nvSpPr>
              <p:cNvPr id="121" name="Google Shape;121;p6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6"/>
            <p:cNvSpPr/>
            <p:nvPr/>
          </p:nvSpPr>
          <p:spPr>
            <a:xfrm>
              <a:off x="-1128498" y="-420474"/>
              <a:ext cx="1993730" cy="1687389"/>
            </a:xfrm>
            <a:custGeom>
              <a:avLst/>
              <a:gdLst/>
              <a:ahLst/>
              <a:cxnLst/>
              <a:rect l="l" t="t" r="r" b="b"/>
              <a:pathLst>
                <a:path w="513517" h="434614" extrusionOk="0">
                  <a:moveTo>
                    <a:pt x="0" y="434615"/>
                  </a:moveTo>
                  <a:cubicBezTo>
                    <a:pt x="38459" y="361502"/>
                    <a:pt x="111385" y="307488"/>
                    <a:pt x="192536" y="292012"/>
                  </a:cubicBezTo>
                  <a:cubicBezTo>
                    <a:pt x="281589" y="275026"/>
                    <a:pt x="384060" y="299733"/>
                    <a:pt x="456495" y="245210"/>
                  </a:cubicBezTo>
                  <a:cubicBezTo>
                    <a:pt x="496101" y="215400"/>
                    <a:pt x="518247" y="163912"/>
                    <a:pt x="512663" y="114658"/>
                  </a:cubicBezTo>
                  <a:cubicBezTo>
                    <a:pt x="507078" y="65403"/>
                    <a:pt x="473955" y="20190"/>
                    <a:pt x="428680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6"/>
            <p:cNvGrpSpPr/>
            <p:nvPr/>
          </p:nvGrpSpPr>
          <p:grpSpPr>
            <a:xfrm>
              <a:off x="160150" y="3795792"/>
              <a:ext cx="346208" cy="235299"/>
              <a:chOff x="4873864" y="1324451"/>
              <a:chExt cx="309805" cy="210558"/>
            </a:xfrm>
          </p:grpSpPr>
          <p:sp>
            <p:nvSpPr>
              <p:cNvPr id="125" name="Google Shape;125;p6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6"/>
            <p:cNvGrpSpPr/>
            <p:nvPr/>
          </p:nvGrpSpPr>
          <p:grpSpPr>
            <a:xfrm>
              <a:off x="188331" y="4702720"/>
              <a:ext cx="145888" cy="230533"/>
              <a:chOff x="4280101" y="1383410"/>
              <a:chExt cx="130549" cy="206293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6"/>
            <p:cNvGrpSpPr/>
            <p:nvPr/>
          </p:nvGrpSpPr>
          <p:grpSpPr>
            <a:xfrm rot="-930232" flipH="1">
              <a:off x="7968652" y="4196750"/>
              <a:ext cx="1627123" cy="1319517"/>
              <a:chOff x="1984257" y="1750054"/>
              <a:chExt cx="1627144" cy="1319534"/>
            </a:xfrm>
          </p:grpSpPr>
          <p:grpSp>
            <p:nvGrpSpPr>
              <p:cNvPr id="137" name="Google Shape;137;p6"/>
              <p:cNvGrpSpPr/>
              <p:nvPr/>
            </p:nvGrpSpPr>
            <p:grpSpPr>
              <a:xfrm rot="-2303206">
                <a:off x="2157993" y="1936416"/>
                <a:ext cx="904645" cy="874480"/>
                <a:chOff x="4412092" y="2029994"/>
                <a:chExt cx="695326" cy="672141"/>
              </a:xfrm>
            </p:grpSpPr>
            <p:sp>
              <p:nvSpPr>
                <p:cNvPr id="138" name="Google Shape;138;p6"/>
                <p:cNvSpPr/>
                <p:nvPr/>
              </p:nvSpPr>
              <p:spPr>
                <a:xfrm>
                  <a:off x="4412092" y="2029994"/>
                  <a:ext cx="695326" cy="67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110" h="551904" extrusionOk="0">
                      <a:moveTo>
                        <a:pt x="233352" y="145834"/>
                      </a:moveTo>
                      <a:cubicBezTo>
                        <a:pt x="271053" y="96800"/>
                        <a:pt x="316238" y="43984"/>
                        <a:pt x="377622" y="17497"/>
                      </a:cubicBezTo>
                      <a:cubicBezTo>
                        <a:pt x="434994" y="-7266"/>
                        <a:pt x="526675" y="-13557"/>
                        <a:pt x="561437" y="51654"/>
                      </a:cubicBezTo>
                      <a:cubicBezTo>
                        <a:pt x="577037" y="80951"/>
                        <a:pt x="571725" y="115803"/>
                        <a:pt x="559911" y="145670"/>
                      </a:cubicBezTo>
                      <a:cubicBezTo>
                        <a:pt x="537980" y="201058"/>
                        <a:pt x="496266" y="246746"/>
                        <a:pt x="451951" y="287912"/>
                      </a:cubicBezTo>
                      <a:cubicBezTo>
                        <a:pt x="324886" y="405893"/>
                        <a:pt x="169588" y="496602"/>
                        <a:pt x="0" y="551905"/>
                      </a:cubicBezTo>
                      <a:cubicBezTo>
                        <a:pt x="16069" y="546665"/>
                        <a:pt x="41946" y="465237"/>
                        <a:pt x="50447" y="447489"/>
                      </a:cubicBezTo>
                      <a:cubicBezTo>
                        <a:pt x="99487" y="345012"/>
                        <a:pt x="157186" y="246254"/>
                        <a:pt x="226275" y="155098"/>
                      </a:cubicBezTo>
                      <a:cubicBezTo>
                        <a:pt x="228604" y="152023"/>
                        <a:pt x="230961" y="148937"/>
                        <a:pt x="233346" y="145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6"/>
                <p:cNvSpPr/>
                <p:nvPr/>
              </p:nvSpPr>
              <p:spPr>
                <a:xfrm>
                  <a:off x="4412099" y="2236580"/>
                  <a:ext cx="488858" cy="46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26" h="382387" extrusionOk="0">
                      <a:moveTo>
                        <a:pt x="401526" y="0"/>
                      </a:moveTo>
                      <a:lnTo>
                        <a:pt x="0" y="38238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" name="Google Shape;140;p6"/>
              <p:cNvGrpSpPr/>
              <p:nvPr/>
            </p:nvGrpSpPr>
            <p:grpSpPr>
              <a:xfrm rot="610397">
                <a:off x="2636625" y="2122077"/>
                <a:ext cx="904658" cy="874493"/>
                <a:chOff x="4412092" y="2029994"/>
                <a:chExt cx="695326" cy="672141"/>
              </a:xfrm>
            </p:grpSpPr>
            <p:sp>
              <p:nvSpPr>
                <p:cNvPr id="141" name="Google Shape;141;p6"/>
                <p:cNvSpPr/>
                <p:nvPr/>
              </p:nvSpPr>
              <p:spPr>
                <a:xfrm>
                  <a:off x="4412092" y="2029994"/>
                  <a:ext cx="695326" cy="67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110" h="551904" extrusionOk="0">
                      <a:moveTo>
                        <a:pt x="233352" y="145834"/>
                      </a:moveTo>
                      <a:cubicBezTo>
                        <a:pt x="271053" y="96800"/>
                        <a:pt x="316238" y="43984"/>
                        <a:pt x="377622" y="17497"/>
                      </a:cubicBezTo>
                      <a:cubicBezTo>
                        <a:pt x="434994" y="-7266"/>
                        <a:pt x="526675" y="-13557"/>
                        <a:pt x="561437" y="51654"/>
                      </a:cubicBezTo>
                      <a:cubicBezTo>
                        <a:pt x="577037" y="80951"/>
                        <a:pt x="571725" y="115803"/>
                        <a:pt x="559911" y="145670"/>
                      </a:cubicBezTo>
                      <a:cubicBezTo>
                        <a:pt x="537980" y="201058"/>
                        <a:pt x="496266" y="246746"/>
                        <a:pt x="451951" y="287912"/>
                      </a:cubicBezTo>
                      <a:cubicBezTo>
                        <a:pt x="324886" y="405893"/>
                        <a:pt x="169588" y="496602"/>
                        <a:pt x="0" y="551905"/>
                      </a:cubicBezTo>
                      <a:cubicBezTo>
                        <a:pt x="16069" y="546665"/>
                        <a:pt x="41946" y="465237"/>
                        <a:pt x="50447" y="447489"/>
                      </a:cubicBezTo>
                      <a:cubicBezTo>
                        <a:pt x="99487" y="345012"/>
                        <a:pt x="157186" y="246254"/>
                        <a:pt x="226275" y="155098"/>
                      </a:cubicBezTo>
                      <a:cubicBezTo>
                        <a:pt x="228604" y="152023"/>
                        <a:pt x="230961" y="148937"/>
                        <a:pt x="233346" y="145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>
                  <a:off x="4412099" y="2236580"/>
                  <a:ext cx="488858" cy="46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26" h="382387" extrusionOk="0">
                      <a:moveTo>
                        <a:pt x="401526" y="0"/>
                      </a:moveTo>
                      <a:lnTo>
                        <a:pt x="0" y="38238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6"/>
                <p:cNvSpPr/>
                <p:nvPr/>
              </p:nvSpPr>
              <p:spPr>
                <a:xfrm>
                  <a:off x="4421267" y="2088382"/>
                  <a:ext cx="262312" cy="589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484203" extrusionOk="0">
                      <a:moveTo>
                        <a:pt x="34553" y="160397"/>
                      </a:moveTo>
                      <a:cubicBezTo>
                        <a:pt x="44003" y="118869"/>
                        <a:pt x="56716" y="72961"/>
                        <a:pt x="84531" y="40058"/>
                      </a:cubicBezTo>
                      <a:cubicBezTo>
                        <a:pt x="110532" y="9298"/>
                        <a:pt x="159854" y="-18201"/>
                        <a:pt x="194339" y="15352"/>
                      </a:cubicBezTo>
                      <a:cubicBezTo>
                        <a:pt x="209832" y="30427"/>
                        <a:pt x="214993" y="54472"/>
                        <a:pt x="215416" y="76917"/>
                      </a:cubicBezTo>
                      <a:cubicBezTo>
                        <a:pt x="216203" y="118553"/>
                        <a:pt x="203733" y="158933"/>
                        <a:pt x="188777" y="197041"/>
                      </a:cubicBezTo>
                      <a:cubicBezTo>
                        <a:pt x="145910" y="306250"/>
                        <a:pt x="81043" y="404923"/>
                        <a:pt x="0" y="484204"/>
                      </a:cubicBezTo>
                      <a:cubicBezTo>
                        <a:pt x="7681" y="476692"/>
                        <a:pt x="3024" y="417098"/>
                        <a:pt x="3589" y="403380"/>
                      </a:cubicBezTo>
                      <a:cubicBezTo>
                        <a:pt x="6856" y="324180"/>
                        <a:pt x="15787" y="245182"/>
                        <a:pt x="32800" y="168231"/>
                      </a:cubicBezTo>
                      <a:cubicBezTo>
                        <a:pt x="33372" y="165637"/>
                        <a:pt x="33959" y="163025"/>
                        <a:pt x="34558" y="16039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6"/>
                <p:cNvSpPr/>
                <p:nvPr/>
              </p:nvSpPr>
              <p:spPr>
                <a:xfrm>
                  <a:off x="4421267" y="2088382"/>
                  <a:ext cx="262312" cy="589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484203" extrusionOk="0">
                      <a:moveTo>
                        <a:pt x="34553" y="160397"/>
                      </a:moveTo>
                      <a:cubicBezTo>
                        <a:pt x="44003" y="118869"/>
                        <a:pt x="56716" y="72961"/>
                        <a:pt x="84531" y="40058"/>
                      </a:cubicBezTo>
                      <a:cubicBezTo>
                        <a:pt x="110532" y="9298"/>
                        <a:pt x="159854" y="-18201"/>
                        <a:pt x="194339" y="15352"/>
                      </a:cubicBezTo>
                      <a:cubicBezTo>
                        <a:pt x="209832" y="30427"/>
                        <a:pt x="214993" y="54472"/>
                        <a:pt x="215416" y="76917"/>
                      </a:cubicBezTo>
                      <a:cubicBezTo>
                        <a:pt x="216203" y="118553"/>
                        <a:pt x="203733" y="158933"/>
                        <a:pt x="188777" y="197041"/>
                      </a:cubicBezTo>
                      <a:cubicBezTo>
                        <a:pt x="145910" y="306250"/>
                        <a:pt x="81043" y="404923"/>
                        <a:pt x="0" y="484204"/>
                      </a:cubicBezTo>
                      <a:cubicBezTo>
                        <a:pt x="7681" y="476692"/>
                        <a:pt x="3024" y="417098"/>
                        <a:pt x="3589" y="403380"/>
                      </a:cubicBezTo>
                      <a:cubicBezTo>
                        <a:pt x="6856" y="324180"/>
                        <a:pt x="15787" y="245182"/>
                        <a:pt x="32800" y="168231"/>
                      </a:cubicBezTo>
                      <a:cubicBezTo>
                        <a:pt x="33372" y="165637"/>
                        <a:pt x="33959" y="163025"/>
                        <a:pt x="34558" y="160397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6"/>
                <p:cNvSpPr/>
                <p:nvPr/>
              </p:nvSpPr>
              <p:spPr>
                <a:xfrm>
                  <a:off x="4421259" y="2250301"/>
                  <a:ext cx="162237" cy="42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54" h="351338" extrusionOk="0">
                      <a:moveTo>
                        <a:pt x="133255" y="0"/>
                      </a:moveTo>
                      <a:lnTo>
                        <a:pt x="0" y="35133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6" name="Google Shape;146;p6"/>
            <p:cNvGrpSpPr/>
            <p:nvPr/>
          </p:nvGrpSpPr>
          <p:grpSpPr>
            <a:xfrm>
              <a:off x="8278781" y="190270"/>
              <a:ext cx="145888" cy="230533"/>
              <a:chOff x="4280101" y="1383410"/>
              <a:chExt cx="130549" cy="206293"/>
            </a:xfrm>
          </p:grpSpPr>
          <p:sp>
            <p:nvSpPr>
              <p:cNvPr id="147" name="Google Shape;147;p6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6"/>
            <p:cNvSpPr/>
            <p:nvPr/>
          </p:nvSpPr>
          <p:spPr>
            <a:xfrm rot="-1437749" flipH="1">
              <a:off x="6457151" y="4838507"/>
              <a:ext cx="1330522" cy="628099"/>
            </a:xfrm>
            <a:custGeom>
              <a:avLst/>
              <a:gdLst/>
              <a:ahLst/>
              <a:cxnLst/>
              <a:rect l="l" t="t" r="r" b="b"/>
              <a:pathLst>
                <a:path w="461860" h="218030" extrusionOk="0">
                  <a:moveTo>
                    <a:pt x="0" y="218031"/>
                  </a:moveTo>
                  <a:cubicBezTo>
                    <a:pt x="46419" y="138986"/>
                    <a:pt x="112865" y="69768"/>
                    <a:pt x="196027" y="31222"/>
                  </a:cubicBezTo>
                  <a:cubicBezTo>
                    <a:pt x="279189" y="-7323"/>
                    <a:pt x="379844" y="-12405"/>
                    <a:pt x="461860" y="2853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7"/>
          <p:cNvGrpSpPr/>
          <p:nvPr/>
        </p:nvGrpSpPr>
        <p:grpSpPr>
          <a:xfrm>
            <a:off x="-1536773" y="-511506"/>
            <a:ext cx="10486535" cy="5522838"/>
            <a:chOff x="-1536773" y="-511506"/>
            <a:chExt cx="10486535" cy="5522838"/>
          </a:xfrm>
        </p:grpSpPr>
        <p:sp>
          <p:nvSpPr>
            <p:cNvPr id="156" name="Google Shape;156;p7"/>
            <p:cNvSpPr/>
            <p:nvPr/>
          </p:nvSpPr>
          <p:spPr>
            <a:xfrm rot="-9001931">
              <a:off x="7651699" y="-253027"/>
              <a:ext cx="1212960" cy="665386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247074" y="-511506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" name="Google Shape;158;p7"/>
            <p:cNvGrpSpPr/>
            <p:nvPr/>
          </p:nvGrpSpPr>
          <p:grpSpPr>
            <a:xfrm rot="-5400000">
              <a:off x="7310005" y="136770"/>
              <a:ext cx="374462" cy="289848"/>
              <a:chOff x="3443163" y="2884382"/>
              <a:chExt cx="246648" cy="190916"/>
            </a:xfrm>
          </p:grpSpPr>
          <p:sp>
            <p:nvSpPr>
              <p:cNvPr id="159" name="Google Shape;159;p7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7"/>
            <p:cNvSpPr/>
            <p:nvPr/>
          </p:nvSpPr>
          <p:spPr>
            <a:xfrm rot="-8451729" flipH="1">
              <a:off x="-1308140" y="1065912"/>
              <a:ext cx="2204340" cy="150736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7"/>
            <p:cNvGrpSpPr/>
            <p:nvPr/>
          </p:nvGrpSpPr>
          <p:grpSpPr>
            <a:xfrm>
              <a:off x="396631" y="3219595"/>
              <a:ext cx="145888" cy="230533"/>
              <a:chOff x="4280101" y="1383410"/>
              <a:chExt cx="130549" cy="206293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9900072">
              <a:off x="452634" y="2179250"/>
              <a:ext cx="346198" cy="235292"/>
              <a:chOff x="4873864" y="1324451"/>
              <a:chExt cx="309805" cy="210558"/>
            </a:xfrm>
          </p:grpSpPr>
          <p:sp>
            <p:nvSpPr>
              <p:cNvPr id="169" name="Google Shape;169;p7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>
              <a:off x="8703131" y="3955870"/>
              <a:ext cx="145888" cy="230533"/>
              <a:chOff x="4280101" y="1383410"/>
              <a:chExt cx="130549" cy="206293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 rot="9900072">
              <a:off x="8506959" y="4735250"/>
              <a:ext cx="346198" cy="235292"/>
              <a:chOff x="4873864" y="1324451"/>
              <a:chExt cx="309805" cy="210558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4391288" y="925838"/>
            <a:ext cx="3757500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subTitle" idx="1"/>
          </p:nvPr>
        </p:nvSpPr>
        <p:spPr>
          <a:xfrm>
            <a:off x="4391300" y="2111063"/>
            <a:ext cx="3757500" cy="21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7"/>
          <p:cNvSpPr>
            <a:spLocks noGrp="1"/>
          </p:cNvSpPr>
          <p:nvPr>
            <p:ph type="pic" idx="2"/>
          </p:nvPr>
        </p:nvSpPr>
        <p:spPr>
          <a:xfrm>
            <a:off x="972725" y="1039250"/>
            <a:ext cx="3163500" cy="30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9"/>
          <p:cNvGrpSpPr/>
          <p:nvPr/>
        </p:nvGrpSpPr>
        <p:grpSpPr>
          <a:xfrm>
            <a:off x="-54740" y="-540473"/>
            <a:ext cx="8630450" cy="5986089"/>
            <a:chOff x="-54740" y="-540473"/>
            <a:chExt cx="8630450" cy="5986089"/>
          </a:xfrm>
        </p:grpSpPr>
        <p:sp>
          <p:nvSpPr>
            <p:cNvPr id="209" name="Google Shape;209;p9"/>
            <p:cNvSpPr/>
            <p:nvPr/>
          </p:nvSpPr>
          <p:spPr>
            <a:xfrm rot="984075">
              <a:off x="14514" y="4622604"/>
              <a:ext cx="1212837" cy="665319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" name="Google Shape;210;p9"/>
            <p:cNvGrpSpPr/>
            <p:nvPr/>
          </p:nvGrpSpPr>
          <p:grpSpPr>
            <a:xfrm>
              <a:off x="401799" y="3071487"/>
              <a:ext cx="386268" cy="330321"/>
              <a:chOff x="2732049" y="360749"/>
              <a:chExt cx="386268" cy="330321"/>
            </a:xfrm>
          </p:grpSpPr>
          <p:sp>
            <p:nvSpPr>
              <p:cNvPr id="211" name="Google Shape;211;p9"/>
              <p:cNvSpPr/>
              <p:nvPr/>
            </p:nvSpPr>
            <p:spPr>
              <a:xfrm>
                <a:off x="2732049" y="360749"/>
                <a:ext cx="131549" cy="131549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2" name="Google Shape;212;p9"/>
              <p:cNvGrpSpPr/>
              <p:nvPr/>
            </p:nvGrpSpPr>
            <p:grpSpPr>
              <a:xfrm>
                <a:off x="2743855" y="401222"/>
                <a:ext cx="374462" cy="289848"/>
                <a:chOff x="3443163" y="2884382"/>
                <a:chExt cx="246648" cy="190916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5" name="Google Shape;215;p9"/>
            <p:cNvGrpSpPr/>
            <p:nvPr/>
          </p:nvGrpSpPr>
          <p:grpSpPr>
            <a:xfrm rot="-5400000">
              <a:off x="8243555" y="3351084"/>
              <a:ext cx="374462" cy="289848"/>
              <a:chOff x="3443163" y="2884382"/>
              <a:chExt cx="246648" cy="190916"/>
            </a:xfrm>
          </p:grpSpPr>
          <p:sp>
            <p:nvSpPr>
              <p:cNvPr id="216" name="Google Shape;216;p9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9"/>
            <p:cNvSpPr/>
            <p:nvPr/>
          </p:nvSpPr>
          <p:spPr>
            <a:xfrm rot="-9378308">
              <a:off x="1914735" y="-299642"/>
              <a:ext cx="1330302" cy="627995"/>
            </a:xfrm>
            <a:custGeom>
              <a:avLst/>
              <a:gdLst/>
              <a:ahLst/>
              <a:cxnLst/>
              <a:rect l="l" t="t" r="r" b="b"/>
              <a:pathLst>
                <a:path w="461860" h="218030" extrusionOk="0">
                  <a:moveTo>
                    <a:pt x="0" y="218031"/>
                  </a:moveTo>
                  <a:cubicBezTo>
                    <a:pt x="46419" y="138986"/>
                    <a:pt x="112865" y="69768"/>
                    <a:pt x="196027" y="31222"/>
                  </a:cubicBezTo>
                  <a:cubicBezTo>
                    <a:pt x="279189" y="-7323"/>
                    <a:pt x="379844" y="-12405"/>
                    <a:pt x="461860" y="2853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9" name="Google Shape;219;p9"/>
            <p:cNvGrpSpPr/>
            <p:nvPr/>
          </p:nvGrpSpPr>
          <p:grpSpPr>
            <a:xfrm rot="-2700000">
              <a:off x="7591555" y="312918"/>
              <a:ext cx="374451" cy="289840"/>
              <a:chOff x="3443163" y="2884382"/>
              <a:chExt cx="246648" cy="190916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2879850" y="1424413"/>
            <a:ext cx="33843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2879850" y="2564575"/>
            <a:ext cx="3384300" cy="985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3"/>
          <p:cNvGrpSpPr/>
          <p:nvPr/>
        </p:nvGrpSpPr>
        <p:grpSpPr>
          <a:xfrm>
            <a:off x="-889449" y="-533006"/>
            <a:ext cx="10340191" cy="6471333"/>
            <a:chOff x="-889449" y="-533006"/>
            <a:chExt cx="10340191" cy="6471333"/>
          </a:xfrm>
        </p:grpSpPr>
        <p:sp>
          <p:nvSpPr>
            <p:cNvPr id="247" name="Google Shape;247;p13"/>
            <p:cNvSpPr/>
            <p:nvPr/>
          </p:nvSpPr>
          <p:spPr>
            <a:xfrm rot="9362251" flipH="1">
              <a:off x="968357" y="-289885"/>
              <a:ext cx="1330522" cy="628099"/>
            </a:xfrm>
            <a:custGeom>
              <a:avLst/>
              <a:gdLst/>
              <a:ahLst/>
              <a:cxnLst/>
              <a:rect l="l" t="t" r="r" b="b"/>
              <a:pathLst>
                <a:path w="461860" h="218030" extrusionOk="0">
                  <a:moveTo>
                    <a:pt x="0" y="218031"/>
                  </a:moveTo>
                  <a:cubicBezTo>
                    <a:pt x="46419" y="138986"/>
                    <a:pt x="112865" y="69768"/>
                    <a:pt x="196027" y="31222"/>
                  </a:cubicBezTo>
                  <a:cubicBezTo>
                    <a:pt x="279189" y="-7323"/>
                    <a:pt x="379844" y="-12405"/>
                    <a:pt x="461860" y="2853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8" name="Google Shape;248;p13"/>
            <p:cNvGrpSpPr/>
            <p:nvPr/>
          </p:nvGrpSpPr>
          <p:grpSpPr>
            <a:xfrm>
              <a:off x="-889449" y="3084957"/>
              <a:ext cx="2201327" cy="2853370"/>
              <a:chOff x="-889449" y="3084957"/>
              <a:chExt cx="2201327" cy="2853370"/>
            </a:xfrm>
          </p:grpSpPr>
          <p:sp>
            <p:nvSpPr>
              <p:cNvPr id="249" name="Google Shape;249;p13"/>
              <p:cNvSpPr/>
              <p:nvPr/>
            </p:nvSpPr>
            <p:spPr>
              <a:xfrm rot="-8452558" flipH="1">
                <a:off x="-692556" y="4243665"/>
                <a:ext cx="1807541" cy="126635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0" name="Google Shape;250;p13"/>
              <p:cNvGrpSpPr/>
              <p:nvPr/>
            </p:nvGrpSpPr>
            <p:grpSpPr>
              <a:xfrm rot="-5400000" flipH="1">
                <a:off x="171061" y="3127264"/>
                <a:ext cx="374462" cy="289848"/>
                <a:chOff x="3443163" y="2884382"/>
                <a:chExt cx="246648" cy="190916"/>
              </a:xfrm>
            </p:grpSpPr>
            <p:sp>
              <p:nvSpPr>
                <p:cNvPr id="251" name="Google Shape;251;p13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13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" name="Google Shape;253;p13"/>
              <p:cNvGrpSpPr/>
              <p:nvPr/>
            </p:nvGrpSpPr>
            <p:grpSpPr>
              <a:xfrm>
                <a:off x="213375" y="4009367"/>
                <a:ext cx="346208" cy="235299"/>
                <a:chOff x="4873864" y="1324451"/>
                <a:chExt cx="309805" cy="210558"/>
              </a:xfrm>
            </p:grpSpPr>
            <p:sp>
              <p:nvSpPr>
                <p:cNvPr id="254" name="Google Shape;254;p13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9" name="Google Shape;259;p13"/>
            <p:cNvGrpSpPr/>
            <p:nvPr/>
          </p:nvGrpSpPr>
          <p:grpSpPr>
            <a:xfrm>
              <a:off x="8183369" y="1292600"/>
              <a:ext cx="1267373" cy="4137918"/>
              <a:chOff x="8183369" y="1292600"/>
              <a:chExt cx="1267373" cy="4137918"/>
            </a:xfrm>
          </p:grpSpPr>
          <p:grpSp>
            <p:nvGrpSpPr>
              <p:cNvPr id="260" name="Google Shape;260;p13"/>
              <p:cNvGrpSpPr/>
              <p:nvPr/>
            </p:nvGrpSpPr>
            <p:grpSpPr>
              <a:xfrm rot="-5400000" flipH="1">
                <a:off x="8673086" y="4594076"/>
                <a:ext cx="374462" cy="289848"/>
                <a:chOff x="3443163" y="2884382"/>
                <a:chExt cx="246648" cy="190916"/>
              </a:xfrm>
            </p:grpSpPr>
            <p:sp>
              <p:nvSpPr>
                <p:cNvPr id="261" name="Google Shape;261;p13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3" name="Google Shape;263;p13"/>
              <p:cNvSpPr/>
              <p:nvPr/>
            </p:nvSpPr>
            <p:spPr>
              <a:xfrm rot="10800000" flipH="1">
                <a:off x="8616571" y="3217133"/>
                <a:ext cx="834171" cy="2213384"/>
              </a:xfrm>
              <a:custGeom>
                <a:avLst/>
                <a:gdLst/>
                <a:ahLst/>
                <a:cxnLst/>
                <a:rect l="l" t="t" r="r" b="b"/>
                <a:pathLst>
                  <a:path w="402495" h="1067978" extrusionOk="0">
                    <a:moveTo>
                      <a:pt x="306811" y="0"/>
                    </a:moveTo>
                    <a:cubicBezTo>
                      <a:pt x="429620" y="116100"/>
                      <a:pt x="435065" y="333838"/>
                      <a:pt x="318207" y="455927"/>
                    </a:cubicBezTo>
                    <a:cubicBezTo>
                      <a:pt x="243582" y="533901"/>
                      <a:pt x="129816" y="561952"/>
                      <a:pt x="60053" y="643305"/>
                    </a:cubicBezTo>
                    <a:cubicBezTo>
                      <a:pt x="11037" y="700457"/>
                      <a:pt x="-3852" y="780309"/>
                      <a:pt x="811" y="855460"/>
                    </a:cubicBezTo>
                    <a:cubicBezTo>
                      <a:pt x="5974" y="938710"/>
                      <a:pt x="42730" y="1030753"/>
                      <a:pt x="121592" y="1057933"/>
                    </a:cubicBezTo>
                    <a:cubicBezTo>
                      <a:pt x="294807" y="1117632"/>
                      <a:pt x="398710" y="897561"/>
                      <a:pt x="363832" y="758629"/>
                    </a:cubicBezTo>
                    <a:cubicBezTo>
                      <a:pt x="346921" y="691276"/>
                      <a:pt x="299633" y="631095"/>
                      <a:pt x="235984" y="603333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3"/>
              <p:cNvGrpSpPr/>
              <p:nvPr/>
            </p:nvGrpSpPr>
            <p:grpSpPr>
              <a:xfrm rot="9282161" flipH="1">
                <a:off x="8223865" y="1404231"/>
                <a:ext cx="594978" cy="323061"/>
                <a:chOff x="4086214" y="2584738"/>
                <a:chExt cx="320287" cy="173909"/>
              </a:xfrm>
            </p:grpSpPr>
            <p:sp>
              <p:nvSpPr>
                <p:cNvPr id="265" name="Google Shape;265;p13"/>
                <p:cNvSpPr/>
                <p:nvPr/>
              </p:nvSpPr>
              <p:spPr>
                <a:xfrm>
                  <a:off x="4086214" y="2587329"/>
                  <a:ext cx="74068" cy="58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8" h="78656" extrusionOk="0">
                      <a:moveTo>
                        <a:pt x="67082" y="78647"/>
                      </a:moveTo>
                      <a:lnTo>
                        <a:pt x="55608" y="73701"/>
                      </a:lnTo>
                      <a:lnTo>
                        <a:pt x="0" y="18042"/>
                      </a:lnTo>
                      <a:lnTo>
                        <a:pt x="7405" y="870"/>
                      </a:lnTo>
                      <a:lnTo>
                        <a:pt x="86707" y="0"/>
                      </a:lnTo>
                      <a:lnTo>
                        <a:pt x="98758" y="5194"/>
                      </a:lnTo>
                      <a:cubicBezTo>
                        <a:pt x="98758" y="5194"/>
                        <a:pt x="66670" y="79602"/>
                        <a:pt x="67082" y="786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 rot="-4006576">
                  <a:off x="4232074" y="2539184"/>
                  <a:ext cx="75527" cy="26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56" h="354244" extrusionOk="0">
                      <a:moveTo>
                        <a:pt x="0" y="0"/>
                      </a:moveTo>
                      <a:lnTo>
                        <a:pt x="100957" y="0"/>
                      </a:lnTo>
                      <a:lnTo>
                        <a:pt x="100957" y="354245"/>
                      </a:lnTo>
                      <a:lnTo>
                        <a:pt x="0" y="3542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 rot="-4006576">
                  <a:off x="4231444" y="2560693"/>
                  <a:ext cx="75527" cy="221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56" h="296138" extrusionOk="0">
                      <a:moveTo>
                        <a:pt x="0" y="0"/>
                      </a:moveTo>
                      <a:lnTo>
                        <a:pt x="100957" y="0"/>
                      </a:lnTo>
                      <a:lnTo>
                        <a:pt x="100957" y="296138"/>
                      </a:lnTo>
                      <a:lnTo>
                        <a:pt x="0" y="29613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4086214" y="2587329"/>
                  <a:ext cx="74068" cy="58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8" h="78656" extrusionOk="0">
                      <a:moveTo>
                        <a:pt x="67082" y="78647"/>
                      </a:moveTo>
                      <a:lnTo>
                        <a:pt x="55608" y="73701"/>
                      </a:lnTo>
                      <a:lnTo>
                        <a:pt x="0" y="18042"/>
                      </a:lnTo>
                      <a:lnTo>
                        <a:pt x="7405" y="870"/>
                      </a:lnTo>
                      <a:lnTo>
                        <a:pt x="86707" y="0"/>
                      </a:lnTo>
                      <a:lnTo>
                        <a:pt x="98758" y="5194"/>
                      </a:lnTo>
                      <a:cubicBezTo>
                        <a:pt x="98758" y="5194"/>
                        <a:pt x="66670" y="79602"/>
                        <a:pt x="67082" y="78647"/>
                      </a:cubicBezTo>
                      <a:close/>
                    </a:path>
                  </a:pathLst>
                </a:custGeom>
                <a:solidFill>
                  <a:srgbClr val="06002C">
                    <a:alpha val="188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 rot="-4006576">
                  <a:off x="4150263" y="2632989"/>
                  <a:ext cx="77718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60" extrusionOk="0">
                      <a:moveTo>
                        <a:pt x="0" y="0"/>
                      </a:moveTo>
                      <a:lnTo>
                        <a:pt x="103885" y="0"/>
                      </a:lnTo>
                      <a:lnTo>
                        <a:pt x="103885" y="10361"/>
                      </a:lnTo>
                      <a:lnTo>
                        <a:pt x="0" y="10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 rot="-4006576">
                  <a:off x="4167472" y="2640467"/>
                  <a:ext cx="77718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60" extrusionOk="0">
                      <a:moveTo>
                        <a:pt x="0" y="0"/>
                      </a:moveTo>
                      <a:lnTo>
                        <a:pt x="103885" y="0"/>
                      </a:lnTo>
                      <a:lnTo>
                        <a:pt x="103885" y="10361"/>
                      </a:lnTo>
                      <a:lnTo>
                        <a:pt x="0" y="10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3"/>
                <p:cNvSpPr/>
                <p:nvPr/>
              </p:nvSpPr>
              <p:spPr>
                <a:xfrm rot="-4006576">
                  <a:off x="4303180" y="2697860"/>
                  <a:ext cx="77718" cy="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55" extrusionOk="0">
                      <a:moveTo>
                        <a:pt x="0" y="0"/>
                      </a:moveTo>
                      <a:lnTo>
                        <a:pt x="103885" y="0"/>
                      </a:lnTo>
                      <a:lnTo>
                        <a:pt x="103885" y="10355"/>
                      </a:lnTo>
                      <a:lnTo>
                        <a:pt x="0" y="103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3"/>
                <p:cNvSpPr/>
                <p:nvPr/>
              </p:nvSpPr>
              <p:spPr>
                <a:xfrm rot="-4006576">
                  <a:off x="4320361" y="2705250"/>
                  <a:ext cx="77718" cy="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55" extrusionOk="0">
                      <a:moveTo>
                        <a:pt x="0" y="0"/>
                      </a:moveTo>
                      <a:lnTo>
                        <a:pt x="103884" y="0"/>
                      </a:lnTo>
                      <a:lnTo>
                        <a:pt x="103884" y="10355"/>
                      </a:lnTo>
                      <a:lnTo>
                        <a:pt x="0" y="103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3" name="Google Shape;273;p13"/>
              <p:cNvGrpSpPr/>
              <p:nvPr/>
            </p:nvGrpSpPr>
            <p:grpSpPr>
              <a:xfrm rot="10800000">
                <a:off x="8516691" y="2493380"/>
                <a:ext cx="342652" cy="558074"/>
                <a:chOff x="3578317" y="1682564"/>
                <a:chExt cx="184460" cy="300427"/>
              </a:xfrm>
            </p:grpSpPr>
            <p:sp>
              <p:nvSpPr>
                <p:cNvPr id="274" name="Google Shape;274;p13"/>
                <p:cNvSpPr/>
                <p:nvPr/>
              </p:nvSpPr>
              <p:spPr>
                <a:xfrm>
                  <a:off x="3583038" y="1682564"/>
                  <a:ext cx="64546" cy="7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2" h="95422" extrusionOk="0">
                      <a:moveTo>
                        <a:pt x="5177" y="95412"/>
                      </a:moveTo>
                      <a:lnTo>
                        <a:pt x="130" y="84859"/>
                      </a:lnTo>
                      <a:lnTo>
                        <a:pt x="0" y="9049"/>
                      </a:lnTo>
                      <a:lnTo>
                        <a:pt x="18907" y="0"/>
                      </a:lnTo>
                      <a:lnTo>
                        <a:pt x="80761" y="45626"/>
                      </a:lnTo>
                      <a:lnTo>
                        <a:pt x="86063" y="56710"/>
                      </a:lnTo>
                      <a:cubicBezTo>
                        <a:pt x="86063" y="56710"/>
                        <a:pt x="4126" y="95921"/>
                        <a:pt x="5177" y="954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 rot="-1537635">
                  <a:off x="3628030" y="1727642"/>
                  <a:ext cx="85034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65" h="331663" extrusionOk="0">
                      <a:moveTo>
                        <a:pt x="0" y="0"/>
                      </a:moveTo>
                      <a:lnTo>
                        <a:pt x="113166" y="0"/>
                      </a:lnTo>
                      <a:lnTo>
                        <a:pt x="113166" y="331663"/>
                      </a:lnTo>
                      <a:lnTo>
                        <a:pt x="0" y="3316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3"/>
                <p:cNvSpPr/>
                <p:nvPr/>
              </p:nvSpPr>
              <p:spPr>
                <a:xfrm rot="-1537635">
                  <a:off x="3627705" y="1747440"/>
                  <a:ext cx="85034" cy="208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65" h="277264" extrusionOk="0">
                      <a:moveTo>
                        <a:pt x="0" y="0"/>
                      </a:moveTo>
                      <a:lnTo>
                        <a:pt x="113166" y="0"/>
                      </a:lnTo>
                      <a:lnTo>
                        <a:pt x="113166" y="277265"/>
                      </a:lnTo>
                      <a:lnTo>
                        <a:pt x="0" y="27726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3"/>
                <p:cNvSpPr/>
                <p:nvPr/>
              </p:nvSpPr>
              <p:spPr>
                <a:xfrm>
                  <a:off x="3583038" y="1682564"/>
                  <a:ext cx="64546" cy="7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2" h="95422" extrusionOk="0">
                      <a:moveTo>
                        <a:pt x="5177" y="95412"/>
                      </a:moveTo>
                      <a:lnTo>
                        <a:pt x="130" y="84859"/>
                      </a:lnTo>
                      <a:lnTo>
                        <a:pt x="0" y="9049"/>
                      </a:lnTo>
                      <a:lnTo>
                        <a:pt x="18907" y="0"/>
                      </a:lnTo>
                      <a:lnTo>
                        <a:pt x="80761" y="45626"/>
                      </a:lnTo>
                      <a:lnTo>
                        <a:pt x="86063" y="56710"/>
                      </a:lnTo>
                      <a:cubicBezTo>
                        <a:pt x="86063" y="56710"/>
                        <a:pt x="4126" y="95921"/>
                        <a:pt x="5177" y="95417"/>
                      </a:cubicBezTo>
                      <a:close/>
                    </a:path>
                  </a:pathLst>
                </a:custGeom>
                <a:solidFill>
                  <a:srgbClr val="06002C">
                    <a:alpha val="188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13"/>
                <p:cNvSpPr/>
                <p:nvPr/>
              </p:nvSpPr>
              <p:spPr>
                <a:xfrm rot="-1537635">
                  <a:off x="3591193" y="1773805"/>
                  <a:ext cx="87507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5" h="9699" extrusionOk="0">
                      <a:moveTo>
                        <a:pt x="0" y="0"/>
                      </a:moveTo>
                      <a:lnTo>
                        <a:pt x="116455" y="0"/>
                      </a:lnTo>
                      <a:lnTo>
                        <a:pt x="116455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 rot="-1537635">
                  <a:off x="3598761" y="1789625"/>
                  <a:ext cx="87502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49" h="9699" extrusionOk="0">
                      <a:moveTo>
                        <a:pt x="0" y="0"/>
                      </a:moveTo>
                      <a:lnTo>
                        <a:pt x="116450" y="0"/>
                      </a:lnTo>
                      <a:lnTo>
                        <a:pt x="116450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 rot="-1537635">
                  <a:off x="3659350" y="1913554"/>
                  <a:ext cx="87507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5" h="9699" extrusionOk="0">
                      <a:moveTo>
                        <a:pt x="0" y="0"/>
                      </a:moveTo>
                      <a:lnTo>
                        <a:pt x="116455" y="0"/>
                      </a:lnTo>
                      <a:lnTo>
                        <a:pt x="116455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 rot="-1537635">
                  <a:off x="3666918" y="1929397"/>
                  <a:ext cx="87507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5" h="9699" extrusionOk="0">
                      <a:moveTo>
                        <a:pt x="0" y="0"/>
                      </a:moveTo>
                      <a:lnTo>
                        <a:pt x="116455" y="0"/>
                      </a:lnTo>
                      <a:lnTo>
                        <a:pt x="116455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2" name="Google Shape;282;p13"/>
              <p:cNvGrpSpPr/>
              <p:nvPr/>
            </p:nvGrpSpPr>
            <p:grpSpPr>
              <a:xfrm>
                <a:off x="8834156" y="1869720"/>
                <a:ext cx="145888" cy="230533"/>
                <a:chOff x="4280101" y="1383410"/>
                <a:chExt cx="130549" cy="206293"/>
              </a:xfrm>
            </p:grpSpPr>
            <p:sp>
              <p:nvSpPr>
                <p:cNvPr id="283" name="Google Shape;283;p13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13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13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8" name="Google Shape;288;p13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"/>
          </p:nvPr>
        </p:nvSpPr>
        <p:spPr>
          <a:xfrm>
            <a:off x="720000" y="2347367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2"/>
          </p:nvPr>
        </p:nvSpPr>
        <p:spPr>
          <a:xfrm>
            <a:off x="3301501" y="2347367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3"/>
          </p:nvPr>
        </p:nvSpPr>
        <p:spPr>
          <a:xfrm>
            <a:off x="720000" y="4009373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4"/>
          </p:nvPr>
        </p:nvSpPr>
        <p:spPr>
          <a:xfrm>
            <a:off x="3301501" y="4009375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5"/>
          </p:nvPr>
        </p:nvSpPr>
        <p:spPr>
          <a:xfrm>
            <a:off x="5883004" y="2347367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6"/>
          </p:nvPr>
        </p:nvSpPr>
        <p:spPr>
          <a:xfrm>
            <a:off x="5883004" y="4009373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7" hasCustomPrompt="1"/>
          </p:nvPr>
        </p:nvSpPr>
        <p:spPr>
          <a:xfrm>
            <a:off x="821382" y="1422772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8" hasCustomPrompt="1"/>
          </p:nvPr>
        </p:nvSpPr>
        <p:spPr>
          <a:xfrm>
            <a:off x="821382" y="3084953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13"/>
          <p:cNvSpPr txBox="1">
            <a:spLocks noGrp="1"/>
          </p:cNvSpPr>
          <p:nvPr>
            <p:ph type="title" idx="9" hasCustomPrompt="1"/>
          </p:nvPr>
        </p:nvSpPr>
        <p:spPr>
          <a:xfrm>
            <a:off x="3402878" y="1422772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2878" y="3084953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14" hasCustomPrompt="1"/>
          </p:nvPr>
        </p:nvSpPr>
        <p:spPr>
          <a:xfrm>
            <a:off x="5984382" y="1422772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15" hasCustomPrompt="1"/>
          </p:nvPr>
        </p:nvSpPr>
        <p:spPr>
          <a:xfrm>
            <a:off x="5984382" y="3084953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6"/>
          </p:nvPr>
        </p:nvSpPr>
        <p:spPr>
          <a:xfrm>
            <a:off x="720000" y="2008575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subTitle" idx="17"/>
          </p:nvPr>
        </p:nvSpPr>
        <p:spPr>
          <a:xfrm>
            <a:off x="3301499" y="2008575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ubTitle" idx="18"/>
          </p:nvPr>
        </p:nvSpPr>
        <p:spPr>
          <a:xfrm>
            <a:off x="720000" y="3670581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19"/>
          </p:nvPr>
        </p:nvSpPr>
        <p:spPr>
          <a:xfrm>
            <a:off x="3301499" y="3670582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subTitle" idx="20"/>
          </p:nvPr>
        </p:nvSpPr>
        <p:spPr>
          <a:xfrm>
            <a:off x="5883000" y="2008575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21"/>
          </p:nvPr>
        </p:nvSpPr>
        <p:spPr>
          <a:xfrm>
            <a:off x="5883000" y="3670581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5"/>
          <p:cNvGrpSpPr/>
          <p:nvPr/>
        </p:nvGrpSpPr>
        <p:grpSpPr>
          <a:xfrm>
            <a:off x="263410" y="-699948"/>
            <a:ext cx="9589189" cy="5632486"/>
            <a:chOff x="263410" y="-699948"/>
            <a:chExt cx="9589189" cy="5632486"/>
          </a:xfrm>
        </p:grpSpPr>
        <p:sp>
          <p:nvSpPr>
            <p:cNvPr id="342" name="Google Shape;342;p15"/>
            <p:cNvSpPr/>
            <p:nvPr/>
          </p:nvSpPr>
          <p:spPr>
            <a:xfrm flipH="1">
              <a:off x="7604189" y="-699948"/>
              <a:ext cx="2248410" cy="1575221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3" name="Google Shape;343;p15"/>
            <p:cNvGrpSpPr/>
            <p:nvPr/>
          </p:nvGrpSpPr>
          <p:grpSpPr>
            <a:xfrm rot="-2517597" flipH="1">
              <a:off x="364313" y="1588640"/>
              <a:ext cx="325112" cy="325112"/>
              <a:chOff x="4970691" y="1710216"/>
              <a:chExt cx="325118" cy="325118"/>
            </a:xfrm>
          </p:grpSpPr>
          <p:sp>
            <p:nvSpPr>
              <p:cNvPr id="344" name="Google Shape;344;p15"/>
              <p:cNvSpPr/>
              <p:nvPr/>
            </p:nvSpPr>
            <p:spPr>
              <a:xfrm rot="-2700000">
                <a:off x="5018303" y="1757828"/>
                <a:ext cx="229893" cy="229893"/>
              </a:xfrm>
              <a:custGeom>
                <a:avLst/>
                <a:gdLst/>
                <a:ahLst/>
                <a:cxnLst/>
                <a:rect l="l" t="t" r="r" b="b"/>
                <a:pathLst>
                  <a:path w="173396" h="173396" extrusionOk="0">
                    <a:moveTo>
                      <a:pt x="173396" y="86698"/>
                    </a:moveTo>
                    <a:cubicBezTo>
                      <a:pt x="173396" y="134580"/>
                      <a:pt x="134580" y="173396"/>
                      <a:pt x="86698" y="173396"/>
                    </a:cubicBezTo>
                    <a:cubicBezTo>
                      <a:pt x="38816" y="173396"/>
                      <a:pt x="0" y="134580"/>
                      <a:pt x="0" y="86698"/>
                    </a:cubicBezTo>
                    <a:cubicBezTo>
                      <a:pt x="0" y="38816"/>
                      <a:pt x="38816" y="0"/>
                      <a:pt x="86698" y="0"/>
                    </a:cubicBezTo>
                    <a:cubicBezTo>
                      <a:pt x="134580" y="0"/>
                      <a:pt x="173396" y="38816"/>
                      <a:pt x="173396" y="86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5148056" y="1893187"/>
                <a:ext cx="74290" cy="72969"/>
              </a:xfrm>
              <a:custGeom>
                <a:avLst/>
                <a:gdLst/>
                <a:ahLst/>
                <a:cxnLst/>
                <a:rect l="l" t="t" r="r" b="b"/>
                <a:pathLst>
                  <a:path w="55962" h="54967" extrusionOk="0">
                    <a:moveTo>
                      <a:pt x="55963" y="0"/>
                    </a:moveTo>
                    <a:cubicBezTo>
                      <a:pt x="50712" y="27312"/>
                      <a:pt x="27400" y="50205"/>
                      <a:pt x="0" y="549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4986739" y="1745141"/>
                <a:ext cx="249643" cy="216749"/>
              </a:xfrm>
              <a:custGeom>
                <a:avLst/>
                <a:gdLst/>
                <a:ahLst/>
                <a:cxnLst/>
                <a:rect l="l" t="t" r="r" b="b"/>
                <a:pathLst>
                  <a:path w="188055" h="163276" extrusionOk="0">
                    <a:moveTo>
                      <a:pt x="25549" y="106774"/>
                    </a:moveTo>
                    <a:cubicBezTo>
                      <a:pt x="15091" y="116324"/>
                      <a:pt x="6961" y="128409"/>
                      <a:pt x="2055" y="141702"/>
                    </a:cubicBezTo>
                    <a:cubicBezTo>
                      <a:pt x="121" y="146941"/>
                      <a:pt x="-1231" y="153111"/>
                      <a:pt x="1704" y="157862"/>
                    </a:cubicBezTo>
                    <a:cubicBezTo>
                      <a:pt x="6649" y="165860"/>
                      <a:pt x="18740" y="163594"/>
                      <a:pt x="27420" y="159983"/>
                    </a:cubicBezTo>
                    <a:cubicBezTo>
                      <a:pt x="91820" y="133153"/>
                      <a:pt x="147276" y="85345"/>
                      <a:pt x="183306" y="25608"/>
                    </a:cubicBezTo>
                    <a:cubicBezTo>
                      <a:pt x="188237" y="17435"/>
                      <a:pt x="191273" y="4104"/>
                      <a:pt x="182373" y="643"/>
                    </a:cubicBezTo>
                    <a:cubicBezTo>
                      <a:pt x="179650" y="-414"/>
                      <a:pt x="176596" y="5"/>
                      <a:pt x="173755" y="668"/>
                    </a:cubicBezTo>
                    <a:cubicBezTo>
                      <a:pt x="162033" y="3391"/>
                      <a:pt x="151281" y="10100"/>
                      <a:pt x="143677" y="1942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5"/>
            <p:cNvGrpSpPr/>
            <p:nvPr/>
          </p:nvGrpSpPr>
          <p:grpSpPr>
            <a:xfrm rot="-2700000">
              <a:off x="374883" y="4552756"/>
              <a:ext cx="374451" cy="289840"/>
              <a:chOff x="3443163" y="2884382"/>
              <a:chExt cx="246648" cy="190916"/>
            </a:xfrm>
          </p:grpSpPr>
          <p:sp>
            <p:nvSpPr>
              <p:cNvPr id="348" name="Google Shape;348;p15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15"/>
            <p:cNvGrpSpPr/>
            <p:nvPr/>
          </p:nvGrpSpPr>
          <p:grpSpPr>
            <a:xfrm rot="6299928" flipH="1">
              <a:off x="2119762" y="4488732"/>
              <a:ext cx="145884" cy="230527"/>
              <a:chOff x="4280101" y="1383410"/>
              <a:chExt cx="130549" cy="206293"/>
            </a:xfrm>
          </p:grpSpPr>
          <p:sp>
            <p:nvSpPr>
              <p:cNvPr id="351" name="Google Shape;351;p15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 rot="9900072">
              <a:off x="287959" y="2713487"/>
              <a:ext cx="346198" cy="235292"/>
              <a:chOff x="4873864" y="1324451"/>
              <a:chExt cx="309805" cy="210558"/>
            </a:xfrm>
          </p:grpSpPr>
          <p:sp>
            <p:nvSpPr>
              <p:cNvPr id="357" name="Google Shape;357;p15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5"/>
            <p:cNvGrpSpPr/>
            <p:nvPr/>
          </p:nvGrpSpPr>
          <p:grpSpPr>
            <a:xfrm>
              <a:off x="7188631" y="119032"/>
              <a:ext cx="145888" cy="230533"/>
              <a:chOff x="4280101" y="1383410"/>
              <a:chExt cx="130549" cy="206293"/>
            </a:xfrm>
          </p:grpSpPr>
          <p:sp>
            <p:nvSpPr>
              <p:cNvPr id="363" name="Google Shape;363;p15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15"/>
            <p:cNvGrpSpPr/>
            <p:nvPr/>
          </p:nvGrpSpPr>
          <p:grpSpPr>
            <a:xfrm rot="9900072">
              <a:off x="8773259" y="701100"/>
              <a:ext cx="346198" cy="235292"/>
              <a:chOff x="4873864" y="1324451"/>
              <a:chExt cx="309805" cy="210558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 rot="-3090879">
              <a:off x="339662" y="742347"/>
              <a:ext cx="374463" cy="289849"/>
              <a:chOff x="3443163" y="2884382"/>
              <a:chExt cx="246648" cy="190916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7" name="Google Shape;377;p15"/>
          <p:cNvSpPr txBox="1">
            <a:spLocks noGrp="1"/>
          </p:cNvSpPr>
          <p:nvPr>
            <p:ph type="title"/>
          </p:nvPr>
        </p:nvSpPr>
        <p:spPr>
          <a:xfrm>
            <a:off x="3972625" y="3636750"/>
            <a:ext cx="4172400" cy="531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subTitle" idx="1"/>
          </p:nvPr>
        </p:nvSpPr>
        <p:spPr>
          <a:xfrm>
            <a:off x="2181650" y="1075950"/>
            <a:ext cx="5963400" cy="24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7" r:id="rId10"/>
    <p:sldLayoutId id="2147483670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jpeg" /><Relationship Id="rId5" Type="http://schemas.openxmlformats.org/officeDocument/2006/relationships/image" Target="../media/image14.jpeg" /><Relationship Id="rId4" Type="http://schemas.openxmlformats.org/officeDocument/2006/relationships/image" Target="../media/image13.jp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9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.jp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0.jpe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2"/>
          <p:cNvGrpSpPr/>
          <p:nvPr/>
        </p:nvGrpSpPr>
        <p:grpSpPr>
          <a:xfrm>
            <a:off x="482772" y="968813"/>
            <a:ext cx="3565208" cy="3637363"/>
            <a:chOff x="285582" y="2749277"/>
            <a:chExt cx="2348313" cy="2395839"/>
          </a:xfrm>
        </p:grpSpPr>
        <p:sp>
          <p:nvSpPr>
            <p:cNvPr id="855" name="Google Shape;855;p32"/>
            <p:cNvSpPr/>
            <p:nvPr/>
          </p:nvSpPr>
          <p:spPr>
            <a:xfrm>
              <a:off x="285582" y="2900837"/>
              <a:ext cx="2348313" cy="2244279"/>
            </a:xfrm>
            <a:custGeom>
              <a:avLst/>
              <a:gdLst/>
              <a:ahLst/>
              <a:cxnLst/>
              <a:rect l="l" t="t" r="r" b="b"/>
              <a:pathLst>
                <a:path w="2015719" h="1926420" extrusionOk="0">
                  <a:moveTo>
                    <a:pt x="339687" y="1527320"/>
                  </a:moveTo>
                  <a:cubicBezTo>
                    <a:pt x="366197" y="1665757"/>
                    <a:pt x="210068" y="1789925"/>
                    <a:pt x="223305" y="1926421"/>
                  </a:cubicBezTo>
                  <a:lnTo>
                    <a:pt x="1942574" y="1926421"/>
                  </a:lnTo>
                  <a:cubicBezTo>
                    <a:pt x="1949777" y="1860019"/>
                    <a:pt x="1951711" y="1792991"/>
                    <a:pt x="1938155" y="1727841"/>
                  </a:cubicBezTo>
                  <a:cubicBezTo>
                    <a:pt x="1921326" y="1646919"/>
                    <a:pt x="1877786" y="1568438"/>
                    <a:pt x="1806915" y="1525067"/>
                  </a:cubicBezTo>
                  <a:cubicBezTo>
                    <a:pt x="1699971" y="1459479"/>
                    <a:pt x="1544787" y="1478880"/>
                    <a:pt x="1463277" y="1384002"/>
                  </a:cubicBezTo>
                  <a:cubicBezTo>
                    <a:pt x="1387963" y="1296321"/>
                    <a:pt x="1421233" y="1159555"/>
                    <a:pt x="1484043" y="1062687"/>
                  </a:cubicBezTo>
                  <a:cubicBezTo>
                    <a:pt x="1556328" y="951205"/>
                    <a:pt x="1660174" y="863224"/>
                    <a:pt x="1769847" y="787441"/>
                  </a:cubicBezTo>
                  <a:cubicBezTo>
                    <a:pt x="1854736" y="728781"/>
                    <a:pt x="1948982" y="670746"/>
                    <a:pt x="1989693" y="576438"/>
                  </a:cubicBezTo>
                  <a:cubicBezTo>
                    <a:pt x="2065408" y="401032"/>
                    <a:pt x="1965486" y="210037"/>
                    <a:pt x="1824327" y="100377"/>
                  </a:cubicBezTo>
                  <a:cubicBezTo>
                    <a:pt x="1743843" y="37855"/>
                    <a:pt x="1648978" y="5493"/>
                    <a:pt x="1553161" y="642"/>
                  </a:cubicBezTo>
                  <a:cubicBezTo>
                    <a:pt x="1390366" y="-7594"/>
                    <a:pt x="1224818" y="63614"/>
                    <a:pt x="1122386" y="201338"/>
                  </a:cubicBezTo>
                  <a:cubicBezTo>
                    <a:pt x="1056209" y="290320"/>
                    <a:pt x="1021068" y="397990"/>
                    <a:pt x="964273" y="493131"/>
                  </a:cubicBezTo>
                  <a:cubicBezTo>
                    <a:pt x="907484" y="588272"/>
                    <a:pt x="816611" y="676228"/>
                    <a:pt x="705155" y="680115"/>
                  </a:cubicBezTo>
                  <a:cubicBezTo>
                    <a:pt x="607291" y="683526"/>
                    <a:pt x="519660" y="621986"/>
                    <a:pt x="423625" y="603004"/>
                  </a:cubicBezTo>
                  <a:cubicBezTo>
                    <a:pt x="256719" y="570016"/>
                    <a:pt x="78822" y="682731"/>
                    <a:pt x="22008" y="841752"/>
                  </a:cubicBezTo>
                  <a:cubicBezTo>
                    <a:pt x="-34806" y="1000772"/>
                    <a:pt x="22509" y="1188307"/>
                    <a:pt x="146445" y="1303925"/>
                  </a:cubicBezTo>
                  <a:cubicBezTo>
                    <a:pt x="220019" y="1372549"/>
                    <a:pt x="320843" y="1428937"/>
                    <a:pt x="339687" y="1527320"/>
                  </a:cubicBezTo>
                  <a:close/>
                </a:path>
              </a:pathLst>
            </a:custGeom>
            <a:solidFill>
              <a:srgbClr val="9092F7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499978" y="2749277"/>
              <a:ext cx="566392" cy="666470"/>
            </a:xfrm>
            <a:custGeom>
              <a:avLst/>
              <a:gdLst/>
              <a:ahLst/>
              <a:cxnLst/>
              <a:rect l="l" t="t" r="r" b="b"/>
              <a:pathLst>
                <a:path w="486173" h="572077" extrusionOk="0">
                  <a:moveTo>
                    <a:pt x="103903" y="72820"/>
                  </a:moveTo>
                  <a:cubicBezTo>
                    <a:pt x="8825" y="154850"/>
                    <a:pt x="-26229" y="299357"/>
                    <a:pt x="20684" y="415833"/>
                  </a:cubicBezTo>
                  <a:cubicBezTo>
                    <a:pt x="43215" y="471771"/>
                    <a:pt x="83782" y="521407"/>
                    <a:pt x="137342" y="549113"/>
                  </a:cubicBezTo>
                  <a:cubicBezTo>
                    <a:pt x="190901" y="576819"/>
                    <a:pt x="257610" y="580718"/>
                    <a:pt x="311608" y="553869"/>
                  </a:cubicBezTo>
                  <a:cubicBezTo>
                    <a:pt x="440713" y="489682"/>
                    <a:pt x="515301" y="245278"/>
                    <a:pt x="475404" y="113506"/>
                  </a:cubicBezTo>
                  <a:cubicBezTo>
                    <a:pt x="426901" y="-46685"/>
                    <a:pt x="206065" y="-15336"/>
                    <a:pt x="103890" y="72820"/>
                  </a:cubicBezTo>
                  <a:close/>
                </a:path>
              </a:pathLst>
            </a:custGeom>
            <a:solidFill>
              <a:srgbClr val="9092F7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7" name="Google Shape;857;p32"/>
          <p:cNvSpPr/>
          <p:nvPr/>
        </p:nvSpPr>
        <p:spPr>
          <a:xfrm>
            <a:off x="624282" y="4597753"/>
            <a:ext cx="3394902" cy="1106"/>
          </a:xfrm>
          <a:custGeom>
            <a:avLst/>
            <a:gdLst/>
            <a:ahLst/>
            <a:cxnLst/>
            <a:rect l="l" t="t" r="r" b="b"/>
            <a:pathLst>
              <a:path w="1918024" h="625" extrusionOk="0">
                <a:moveTo>
                  <a:pt x="0" y="0"/>
                </a:moveTo>
                <a:lnTo>
                  <a:pt x="1918024" y="0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58" name="Google Shape;858;p32"/>
          <p:cNvGrpSpPr/>
          <p:nvPr/>
        </p:nvGrpSpPr>
        <p:grpSpPr>
          <a:xfrm>
            <a:off x="3446408" y="3368606"/>
            <a:ext cx="425457" cy="874506"/>
            <a:chOff x="5469644" y="3440655"/>
            <a:chExt cx="280238" cy="576015"/>
          </a:xfrm>
        </p:grpSpPr>
        <p:sp>
          <p:nvSpPr>
            <p:cNvPr id="859" name="Google Shape;859;p32"/>
            <p:cNvSpPr/>
            <p:nvPr/>
          </p:nvSpPr>
          <p:spPr>
            <a:xfrm>
              <a:off x="5619368" y="3440655"/>
              <a:ext cx="81076" cy="81127"/>
            </a:xfrm>
            <a:custGeom>
              <a:avLst/>
              <a:gdLst/>
              <a:ahLst/>
              <a:cxnLst/>
              <a:rect l="l" t="t" r="r" b="b"/>
              <a:pathLst>
                <a:path w="69593" h="69637" extrusionOk="0">
                  <a:moveTo>
                    <a:pt x="34797" y="0"/>
                  </a:moveTo>
                  <a:lnTo>
                    <a:pt x="47126" y="22505"/>
                  </a:lnTo>
                  <a:lnTo>
                    <a:pt x="69594" y="34816"/>
                  </a:lnTo>
                  <a:lnTo>
                    <a:pt x="47126" y="47133"/>
                  </a:lnTo>
                  <a:lnTo>
                    <a:pt x="34797" y="69638"/>
                  </a:lnTo>
                  <a:lnTo>
                    <a:pt x="22468" y="47133"/>
                  </a:lnTo>
                  <a:lnTo>
                    <a:pt x="0" y="34816"/>
                  </a:lnTo>
                  <a:lnTo>
                    <a:pt x="22468" y="22505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5607638" y="3651660"/>
              <a:ext cx="60004" cy="60020"/>
            </a:xfrm>
            <a:custGeom>
              <a:avLst/>
              <a:gdLst/>
              <a:ahLst/>
              <a:cxnLst/>
              <a:rect l="l" t="t" r="r" b="b"/>
              <a:pathLst>
                <a:path w="51506" h="51519" extrusionOk="0">
                  <a:moveTo>
                    <a:pt x="25722" y="0"/>
                  </a:moveTo>
                  <a:lnTo>
                    <a:pt x="34860" y="16653"/>
                  </a:lnTo>
                  <a:lnTo>
                    <a:pt x="51507" y="25760"/>
                  </a:lnTo>
                  <a:lnTo>
                    <a:pt x="34860" y="34866"/>
                  </a:lnTo>
                  <a:lnTo>
                    <a:pt x="25722" y="51520"/>
                  </a:lnTo>
                  <a:lnTo>
                    <a:pt x="16647" y="34866"/>
                  </a:lnTo>
                  <a:lnTo>
                    <a:pt x="0" y="25760"/>
                  </a:lnTo>
                  <a:lnTo>
                    <a:pt x="16647" y="16653"/>
                  </a:lnTo>
                  <a:lnTo>
                    <a:pt x="25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5469644" y="3981432"/>
              <a:ext cx="35289" cy="35238"/>
            </a:xfrm>
            <a:custGeom>
              <a:avLst/>
              <a:gdLst/>
              <a:ahLst/>
              <a:cxnLst/>
              <a:rect l="l" t="t" r="r" b="b"/>
              <a:pathLst>
                <a:path w="30291" h="30247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91" y="15127"/>
                  </a:lnTo>
                  <a:lnTo>
                    <a:pt x="20465" y="20471"/>
                  </a:lnTo>
                  <a:lnTo>
                    <a:pt x="15146" y="30247"/>
                  </a:lnTo>
                  <a:lnTo>
                    <a:pt x="9826" y="20471"/>
                  </a:lnTo>
                  <a:lnTo>
                    <a:pt x="0" y="15127"/>
                  </a:lnTo>
                  <a:lnTo>
                    <a:pt x="9826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5714666" y="3897907"/>
              <a:ext cx="35216" cy="35245"/>
            </a:xfrm>
            <a:custGeom>
              <a:avLst/>
              <a:gdLst/>
              <a:ahLst/>
              <a:cxnLst/>
              <a:rect l="l" t="t" r="r" b="b"/>
              <a:pathLst>
                <a:path w="30228" h="30253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29" y="15127"/>
                  </a:lnTo>
                  <a:lnTo>
                    <a:pt x="20465" y="20471"/>
                  </a:lnTo>
                  <a:lnTo>
                    <a:pt x="15146" y="30254"/>
                  </a:lnTo>
                  <a:lnTo>
                    <a:pt x="9764" y="20471"/>
                  </a:lnTo>
                  <a:lnTo>
                    <a:pt x="0" y="15127"/>
                  </a:lnTo>
                  <a:lnTo>
                    <a:pt x="9764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32"/>
          <p:cNvSpPr/>
          <p:nvPr/>
        </p:nvSpPr>
        <p:spPr>
          <a:xfrm>
            <a:off x="4054350" y="4288837"/>
            <a:ext cx="75659" cy="75724"/>
          </a:xfrm>
          <a:custGeom>
            <a:avLst/>
            <a:gdLst/>
            <a:ahLst/>
            <a:cxnLst/>
            <a:rect l="l" t="t" r="r" b="b"/>
            <a:pathLst>
              <a:path w="42745" h="42782" extrusionOk="0">
                <a:moveTo>
                  <a:pt x="21404" y="0"/>
                </a:moveTo>
                <a:lnTo>
                  <a:pt x="28914" y="13825"/>
                </a:lnTo>
                <a:lnTo>
                  <a:pt x="42745" y="21392"/>
                </a:lnTo>
                <a:lnTo>
                  <a:pt x="28914" y="28951"/>
                </a:lnTo>
                <a:lnTo>
                  <a:pt x="21404" y="42783"/>
                </a:lnTo>
                <a:lnTo>
                  <a:pt x="13831" y="28951"/>
                </a:lnTo>
                <a:lnTo>
                  <a:pt x="0" y="21392"/>
                </a:lnTo>
                <a:lnTo>
                  <a:pt x="13831" y="13825"/>
                </a:lnTo>
                <a:lnTo>
                  <a:pt x="214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32"/>
          <p:cNvGrpSpPr/>
          <p:nvPr/>
        </p:nvGrpSpPr>
        <p:grpSpPr>
          <a:xfrm>
            <a:off x="1163643" y="1267609"/>
            <a:ext cx="299523" cy="172734"/>
            <a:chOff x="4026576" y="1921523"/>
            <a:chExt cx="197288" cy="113775"/>
          </a:xfrm>
        </p:grpSpPr>
        <p:sp>
          <p:nvSpPr>
            <p:cNvPr id="865" name="Google Shape;865;p32"/>
            <p:cNvSpPr/>
            <p:nvPr/>
          </p:nvSpPr>
          <p:spPr>
            <a:xfrm>
              <a:off x="4026576" y="1964815"/>
              <a:ext cx="70482" cy="70483"/>
            </a:xfrm>
            <a:custGeom>
              <a:avLst/>
              <a:gdLst/>
              <a:ahLst/>
              <a:cxnLst/>
              <a:rect l="l" t="t" r="r" b="b"/>
              <a:pathLst>
                <a:path w="60500" h="60500" extrusionOk="0">
                  <a:moveTo>
                    <a:pt x="30253" y="0"/>
                  </a:moveTo>
                  <a:lnTo>
                    <a:pt x="40949" y="19558"/>
                  </a:lnTo>
                  <a:lnTo>
                    <a:pt x="60500" y="30253"/>
                  </a:lnTo>
                  <a:lnTo>
                    <a:pt x="40949" y="40949"/>
                  </a:lnTo>
                  <a:lnTo>
                    <a:pt x="30253" y="60500"/>
                  </a:lnTo>
                  <a:lnTo>
                    <a:pt x="19558" y="40949"/>
                  </a:lnTo>
                  <a:lnTo>
                    <a:pt x="0" y="30253"/>
                  </a:lnTo>
                  <a:lnTo>
                    <a:pt x="19558" y="19558"/>
                  </a:lnTo>
                  <a:lnTo>
                    <a:pt x="30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4167039" y="1921523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32"/>
          <p:cNvGrpSpPr/>
          <p:nvPr/>
        </p:nvGrpSpPr>
        <p:grpSpPr>
          <a:xfrm>
            <a:off x="277905" y="2729422"/>
            <a:ext cx="374462" cy="289848"/>
            <a:chOff x="3443163" y="2884382"/>
            <a:chExt cx="246648" cy="190916"/>
          </a:xfrm>
        </p:grpSpPr>
        <p:sp>
          <p:nvSpPr>
            <p:cNvPr id="868" name="Google Shape;868;p32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Google Shape;870;p32"/>
          <p:cNvSpPr/>
          <p:nvPr/>
        </p:nvSpPr>
        <p:spPr>
          <a:xfrm>
            <a:off x="2172250" y="2118548"/>
            <a:ext cx="113565" cy="113590"/>
          </a:xfrm>
          <a:custGeom>
            <a:avLst/>
            <a:gdLst/>
            <a:ahLst/>
            <a:cxnLst/>
            <a:rect l="l" t="t" r="r" b="b"/>
            <a:pathLst>
              <a:path w="19151" h="19131" extrusionOk="0">
                <a:moveTo>
                  <a:pt x="9576" y="0"/>
                </a:moveTo>
                <a:lnTo>
                  <a:pt x="12955" y="6183"/>
                </a:lnTo>
                <a:lnTo>
                  <a:pt x="19151" y="9563"/>
                </a:lnTo>
                <a:lnTo>
                  <a:pt x="12955" y="12942"/>
                </a:lnTo>
                <a:lnTo>
                  <a:pt x="9576" y="19132"/>
                </a:lnTo>
                <a:lnTo>
                  <a:pt x="6196" y="12942"/>
                </a:lnTo>
                <a:lnTo>
                  <a:pt x="0" y="9563"/>
                </a:lnTo>
                <a:lnTo>
                  <a:pt x="6196" y="6183"/>
                </a:lnTo>
                <a:lnTo>
                  <a:pt x="95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365630" y="4288834"/>
            <a:ext cx="113576" cy="113588"/>
          </a:xfrm>
          <a:custGeom>
            <a:avLst/>
            <a:gdLst/>
            <a:ahLst/>
            <a:cxnLst/>
            <a:rect l="l" t="t" r="r" b="b"/>
            <a:pathLst>
              <a:path w="64167" h="64174" extrusionOk="0">
                <a:moveTo>
                  <a:pt x="32081" y="0"/>
                </a:moveTo>
                <a:lnTo>
                  <a:pt x="43427" y="20747"/>
                </a:lnTo>
                <a:lnTo>
                  <a:pt x="64167" y="32087"/>
                </a:lnTo>
                <a:lnTo>
                  <a:pt x="43427" y="43434"/>
                </a:lnTo>
                <a:lnTo>
                  <a:pt x="32081" y="64174"/>
                </a:lnTo>
                <a:lnTo>
                  <a:pt x="20740" y="43434"/>
                </a:lnTo>
                <a:lnTo>
                  <a:pt x="0" y="32087"/>
                </a:lnTo>
                <a:lnTo>
                  <a:pt x="20740" y="20747"/>
                </a:lnTo>
                <a:lnTo>
                  <a:pt x="320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7" name="Google Shape;877;p32"/>
          <p:cNvGrpSpPr/>
          <p:nvPr/>
        </p:nvGrpSpPr>
        <p:grpSpPr>
          <a:xfrm>
            <a:off x="3638170" y="1829446"/>
            <a:ext cx="311662" cy="289104"/>
            <a:chOff x="5824820" y="1355571"/>
            <a:chExt cx="311662" cy="289104"/>
          </a:xfrm>
        </p:grpSpPr>
        <p:sp>
          <p:nvSpPr>
            <p:cNvPr id="878" name="Google Shape;878;p32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32"/>
          <p:cNvGrpSpPr/>
          <p:nvPr/>
        </p:nvGrpSpPr>
        <p:grpSpPr>
          <a:xfrm>
            <a:off x="1293032" y="1670873"/>
            <a:ext cx="170148" cy="170148"/>
            <a:chOff x="4489882" y="1723223"/>
            <a:chExt cx="170148" cy="170148"/>
          </a:xfrm>
        </p:grpSpPr>
        <p:sp>
          <p:nvSpPr>
            <p:cNvPr id="882" name="Google Shape;882;p32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32"/>
          <p:cNvGrpSpPr/>
          <p:nvPr/>
        </p:nvGrpSpPr>
        <p:grpSpPr>
          <a:xfrm>
            <a:off x="578225" y="4077817"/>
            <a:ext cx="346208" cy="235299"/>
            <a:chOff x="4873864" y="1324451"/>
            <a:chExt cx="309805" cy="210558"/>
          </a:xfrm>
        </p:grpSpPr>
        <p:sp>
          <p:nvSpPr>
            <p:cNvPr id="885" name="Google Shape;885;p32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32"/>
          <p:cNvGrpSpPr/>
          <p:nvPr/>
        </p:nvGrpSpPr>
        <p:grpSpPr>
          <a:xfrm>
            <a:off x="609131" y="1440345"/>
            <a:ext cx="145888" cy="230533"/>
            <a:chOff x="4280101" y="1383410"/>
            <a:chExt cx="130549" cy="206293"/>
          </a:xfrm>
        </p:grpSpPr>
        <p:sp>
          <p:nvSpPr>
            <p:cNvPr id="891" name="Google Shape;891;p32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32"/>
          <p:cNvGrpSpPr/>
          <p:nvPr/>
        </p:nvGrpSpPr>
        <p:grpSpPr>
          <a:xfrm>
            <a:off x="2212589" y="841546"/>
            <a:ext cx="683521" cy="760472"/>
            <a:chOff x="1769614" y="244167"/>
            <a:chExt cx="307754" cy="342400"/>
          </a:xfrm>
        </p:grpSpPr>
        <p:sp>
          <p:nvSpPr>
            <p:cNvPr id="897" name="Google Shape;897;p32"/>
            <p:cNvSpPr/>
            <p:nvPr/>
          </p:nvSpPr>
          <p:spPr>
            <a:xfrm>
              <a:off x="1769614" y="244167"/>
              <a:ext cx="307754" cy="342400"/>
            </a:xfrm>
            <a:custGeom>
              <a:avLst/>
              <a:gdLst/>
              <a:ahLst/>
              <a:cxnLst/>
              <a:rect l="l" t="t" r="r" b="b"/>
              <a:pathLst>
                <a:path w="410338" h="456534" extrusionOk="0">
                  <a:moveTo>
                    <a:pt x="317464" y="456535"/>
                  </a:moveTo>
                  <a:lnTo>
                    <a:pt x="410338" y="196498"/>
                  </a:lnTo>
                  <a:lnTo>
                    <a:pt x="0" y="0"/>
                  </a:lnTo>
                  <a:lnTo>
                    <a:pt x="317464" y="456535"/>
                  </a:lnTo>
                  <a:close/>
                  <a:moveTo>
                    <a:pt x="289745" y="304944"/>
                  </a:moveTo>
                  <a:lnTo>
                    <a:pt x="190422" y="162109"/>
                  </a:lnTo>
                  <a:lnTo>
                    <a:pt x="318804" y="223584"/>
                  </a:lnTo>
                  <a:lnTo>
                    <a:pt x="289745" y="3049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982128" y="531888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970920" y="514424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960716" y="499899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950511" y="485375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940307" y="470854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930103" y="456329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919895" y="441804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1909690" y="427280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1899486" y="412755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889282" y="398230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879078" y="383705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1868873" y="369180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858665" y="354655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848461" y="340130"/>
              <a:ext cx="16880" cy="16520"/>
            </a:xfrm>
            <a:custGeom>
              <a:avLst/>
              <a:gdLst/>
              <a:ahLst/>
              <a:cxnLst/>
              <a:rect l="l" t="t" r="r" b="b"/>
              <a:pathLst>
                <a:path w="22507" h="22027" extrusionOk="0">
                  <a:moveTo>
                    <a:pt x="0" y="22027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1838256" y="325606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1828053" y="311081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817848" y="296556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32"/>
          <p:cNvGrpSpPr/>
          <p:nvPr/>
        </p:nvGrpSpPr>
        <p:grpSpPr>
          <a:xfrm flipH="1">
            <a:off x="558489" y="1936405"/>
            <a:ext cx="904689" cy="874523"/>
            <a:chOff x="4412092" y="2029994"/>
            <a:chExt cx="695326" cy="672141"/>
          </a:xfrm>
        </p:grpSpPr>
        <p:sp>
          <p:nvSpPr>
            <p:cNvPr id="916" name="Google Shape;916;p32"/>
            <p:cNvSpPr/>
            <p:nvPr/>
          </p:nvSpPr>
          <p:spPr>
            <a:xfrm>
              <a:off x="4412092" y="2029994"/>
              <a:ext cx="695326" cy="671943"/>
            </a:xfrm>
            <a:custGeom>
              <a:avLst/>
              <a:gdLst/>
              <a:ahLst/>
              <a:cxnLst/>
              <a:rect l="l" t="t" r="r" b="b"/>
              <a:pathLst>
                <a:path w="571110" h="551904" extrusionOk="0">
                  <a:moveTo>
                    <a:pt x="233352" y="145834"/>
                  </a:moveTo>
                  <a:cubicBezTo>
                    <a:pt x="271053" y="96800"/>
                    <a:pt x="316238" y="43984"/>
                    <a:pt x="377622" y="17497"/>
                  </a:cubicBezTo>
                  <a:cubicBezTo>
                    <a:pt x="434994" y="-7266"/>
                    <a:pt x="526675" y="-13557"/>
                    <a:pt x="561437" y="51654"/>
                  </a:cubicBezTo>
                  <a:cubicBezTo>
                    <a:pt x="577037" y="80951"/>
                    <a:pt x="571725" y="115803"/>
                    <a:pt x="559911" y="145670"/>
                  </a:cubicBezTo>
                  <a:cubicBezTo>
                    <a:pt x="537980" y="201058"/>
                    <a:pt x="496266" y="246746"/>
                    <a:pt x="451951" y="287912"/>
                  </a:cubicBezTo>
                  <a:cubicBezTo>
                    <a:pt x="324886" y="405893"/>
                    <a:pt x="169588" y="496602"/>
                    <a:pt x="0" y="551905"/>
                  </a:cubicBezTo>
                  <a:cubicBezTo>
                    <a:pt x="16069" y="546665"/>
                    <a:pt x="41946" y="465237"/>
                    <a:pt x="50447" y="447489"/>
                  </a:cubicBezTo>
                  <a:cubicBezTo>
                    <a:pt x="99487" y="345012"/>
                    <a:pt x="157186" y="246254"/>
                    <a:pt x="226275" y="155098"/>
                  </a:cubicBezTo>
                  <a:cubicBezTo>
                    <a:pt x="228604" y="152023"/>
                    <a:pt x="230961" y="148937"/>
                    <a:pt x="233346" y="145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4412099" y="2236580"/>
              <a:ext cx="488858" cy="465556"/>
            </a:xfrm>
            <a:custGeom>
              <a:avLst/>
              <a:gdLst/>
              <a:ahLst/>
              <a:cxnLst/>
              <a:rect l="l" t="t" r="r" b="b"/>
              <a:pathLst>
                <a:path w="401526" h="382387" extrusionOk="0">
                  <a:moveTo>
                    <a:pt x="401526" y="0"/>
                  </a:moveTo>
                  <a:lnTo>
                    <a:pt x="0" y="3823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4421267" y="2088382"/>
              <a:ext cx="262312" cy="589517"/>
            </a:xfrm>
            <a:custGeom>
              <a:avLst/>
              <a:gdLst/>
              <a:ahLst/>
              <a:cxnLst/>
              <a:rect l="l" t="t" r="r" b="b"/>
              <a:pathLst>
                <a:path w="215451" h="484203" extrusionOk="0">
                  <a:moveTo>
                    <a:pt x="34553" y="160397"/>
                  </a:moveTo>
                  <a:cubicBezTo>
                    <a:pt x="44003" y="118869"/>
                    <a:pt x="56716" y="72961"/>
                    <a:pt x="84531" y="40058"/>
                  </a:cubicBezTo>
                  <a:cubicBezTo>
                    <a:pt x="110532" y="9298"/>
                    <a:pt x="159854" y="-18201"/>
                    <a:pt x="194339" y="15352"/>
                  </a:cubicBezTo>
                  <a:cubicBezTo>
                    <a:pt x="209832" y="30427"/>
                    <a:pt x="214993" y="54472"/>
                    <a:pt x="215416" y="76917"/>
                  </a:cubicBezTo>
                  <a:cubicBezTo>
                    <a:pt x="216203" y="118553"/>
                    <a:pt x="203733" y="158933"/>
                    <a:pt x="188777" y="197041"/>
                  </a:cubicBezTo>
                  <a:cubicBezTo>
                    <a:pt x="145910" y="306250"/>
                    <a:pt x="81043" y="404923"/>
                    <a:pt x="0" y="484204"/>
                  </a:cubicBezTo>
                  <a:cubicBezTo>
                    <a:pt x="7681" y="476692"/>
                    <a:pt x="3024" y="417098"/>
                    <a:pt x="3589" y="403380"/>
                  </a:cubicBezTo>
                  <a:cubicBezTo>
                    <a:pt x="6856" y="324180"/>
                    <a:pt x="15787" y="245182"/>
                    <a:pt x="32800" y="168231"/>
                  </a:cubicBezTo>
                  <a:cubicBezTo>
                    <a:pt x="33372" y="165637"/>
                    <a:pt x="33959" y="163025"/>
                    <a:pt x="34558" y="1603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4421267" y="2088382"/>
              <a:ext cx="262312" cy="589517"/>
            </a:xfrm>
            <a:custGeom>
              <a:avLst/>
              <a:gdLst/>
              <a:ahLst/>
              <a:cxnLst/>
              <a:rect l="l" t="t" r="r" b="b"/>
              <a:pathLst>
                <a:path w="215451" h="484203" extrusionOk="0">
                  <a:moveTo>
                    <a:pt x="34553" y="160397"/>
                  </a:moveTo>
                  <a:cubicBezTo>
                    <a:pt x="44003" y="118869"/>
                    <a:pt x="56716" y="72961"/>
                    <a:pt x="84531" y="40058"/>
                  </a:cubicBezTo>
                  <a:cubicBezTo>
                    <a:pt x="110532" y="9298"/>
                    <a:pt x="159854" y="-18201"/>
                    <a:pt x="194339" y="15352"/>
                  </a:cubicBezTo>
                  <a:cubicBezTo>
                    <a:pt x="209832" y="30427"/>
                    <a:pt x="214993" y="54472"/>
                    <a:pt x="215416" y="76917"/>
                  </a:cubicBezTo>
                  <a:cubicBezTo>
                    <a:pt x="216203" y="118553"/>
                    <a:pt x="203733" y="158933"/>
                    <a:pt x="188777" y="197041"/>
                  </a:cubicBezTo>
                  <a:cubicBezTo>
                    <a:pt x="145910" y="306250"/>
                    <a:pt x="81043" y="404923"/>
                    <a:pt x="0" y="484204"/>
                  </a:cubicBezTo>
                  <a:cubicBezTo>
                    <a:pt x="7681" y="476692"/>
                    <a:pt x="3024" y="417098"/>
                    <a:pt x="3589" y="403380"/>
                  </a:cubicBezTo>
                  <a:cubicBezTo>
                    <a:pt x="6856" y="324180"/>
                    <a:pt x="15787" y="245182"/>
                    <a:pt x="32800" y="168231"/>
                  </a:cubicBezTo>
                  <a:cubicBezTo>
                    <a:pt x="33372" y="165637"/>
                    <a:pt x="33959" y="163025"/>
                    <a:pt x="34558" y="1603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421259" y="2250301"/>
              <a:ext cx="162237" cy="427754"/>
            </a:xfrm>
            <a:custGeom>
              <a:avLst/>
              <a:gdLst/>
              <a:ahLst/>
              <a:cxnLst/>
              <a:rect l="l" t="t" r="r" b="b"/>
              <a:pathLst>
                <a:path w="133254" h="351338" extrusionOk="0">
                  <a:moveTo>
                    <a:pt x="133255" y="0"/>
                  </a:moveTo>
                  <a:lnTo>
                    <a:pt x="0" y="3513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32"/>
          <p:cNvGrpSpPr/>
          <p:nvPr/>
        </p:nvGrpSpPr>
        <p:grpSpPr>
          <a:xfrm>
            <a:off x="3168856" y="1343307"/>
            <a:ext cx="145888" cy="230533"/>
            <a:chOff x="4280101" y="1383410"/>
            <a:chExt cx="130549" cy="206293"/>
          </a:xfrm>
        </p:grpSpPr>
        <p:sp>
          <p:nvSpPr>
            <p:cNvPr id="922" name="Google Shape;922;p32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32"/>
          <p:cNvGrpSpPr/>
          <p:nvPr/>
        </p:nvGrpSpPr>
        <p:grpSpPr>
          <a:xfrm>
            <a:off x="2258820" y="1946667"/>
            <a:ext cx="1142510" cy="1001514"/>
            <a:chOff x="2447317" y="847297"/>
            <a:chExt cx="600941" cy="526752"/>
          </a:xfrm>
        </p:grpSpPr>
        <p:sp>
          <p:nvSpPr>
            <p:cNvPr id="928" name="Google Shape;928;p32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2505639" y="885360"/>
              <a:ext cx="495509" cy="437414"/>
            </a:xfrm>
            <a:custGeom>
              <a:avLst/>
              <a:gdLst/>
              <a:ahLst/>
              <a:cxnLst/>
              <a:rect l="l" t="t" r="r" b="b"/>
              <a:pathLst>
                <a:path w="344702" h="304288" extrusionOk="0">
                  <a:moveTo>
                    <a:pt x="14323" y="304289"/>
                  </a:moveTo>
                  <a:lnTo>
                    <a:pt x="344149" y="16092"/>
                  </a:lnTo>
                  <a:cubicBezTo>
                    <a:pt x="345280" y="10824"/>
                    <a:pt x="344709" y="6472"/>
                    <a:pt x="342148" y="3589"/>
                  </a:cubicBezTo>
                  <a:cubicBezTo>
                    <a:pt x="340209" y="1407"/>
                    <a:pt x="337293" y="243"/>
                    <a:pt x="333641" y="0"/>
                  </a:cubicBezTo>
                  <a:lnTo>
                    <a:pt x="0" y="291492"/>
                  </a:lnTo>
                  <a:lnTo>
                    <a:pt x="14317" y="304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2944912" y="847297"/>
              <a:ext cx="103346" cy="94441"/>
            </a:xfrm>
            <a:custGeom>
              <a:avLst/>
              <a:gdLst/>
              <a:ahLst/>
              <a:cxnLst/>
              <a:rect l="l" t="t" r="r" b="b"/>
              <a:pathLst>
                <a:path w="71893" h="65698" extrusionOk="0">
                  <a:moveTo>
                    <a:pt x="71853" y="97"/>
                  </a:moveTo>
                  <a:lnTo>
                    <a:pt x="0" y="34910"/>
                  </a:lnTo>
                  <a:lnTo>
                    <a:pt x="27335" y="65698"/>
                  </a:lnTo>
                  <a:cubicBezTo>
                    <a:pt x="27335" y="65698"/>
                    <a:pt x="73452" y="-2927"/>
                    <a:pt x="71853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3008643" y="847502"/>
              <a:ext cx="39471" cy="35913"/>
            </a:xfrm>
            <a:custGeom>
              <a:avLst/>
              <a:gdLst/>
              <a:ahLst/>
              <a:cxnLst/>
              <a:rect l="l" t="t" r="r" b="b"/>
              <a:pathLst>
                <a:path w="27458" h="24983" extrusionOk="0">
                  <a:moveTo>
                    <a:pt x="10372" y="24983"/>
                  </a:moveTo>
                  <a:cubicBezTo>
                    <a:pt x="18913" y="12356"/>
                    <a:pt x="26402" y="1345"/>
                    <a:pt x="27459" y="0"/>
                  </a:cubicBezTo>
                  <a:lnTo>
                    <a:pt x="0" y="13300"/>
                  </a:lnTo>
                  <a:lnTo>
                    <a:pt x="10372" y="249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2447317" y="1298067"/>
              <a:ext cx="75497" cy="75958"/>
            </a:xfrm>
            <a:custGeom>
              <a:avLst/>
              <a:gdLst/>
              <a:ahLst/>
              <a:cxnLst/>
              <a:rect l="l" t="t" r="r" b="b"/>
              <a:pathLst>
                <a:path w="52520" h="52840" extrusionOk="0">
                  <a:moveTo>
                    <a:pt x="21443" y="6"/>
                  </a:moveTo>
                  <a:lnTo>
                    <a:pt x="10964" y="9140"/>
                  </a:lnTo>
                  <a:cubicBezTo>
                    <a:pt x="1802" y="17194"/>
                    <a:pt x="-1873" y="28912"/>
                    <a:pt x="909" y="38329"/>
                  </a:cubicBezTo>
                  <a:cubicBezTo>
                    <a:pt x="1717" y="41070"/>
                    <a:pt x="3073" y="43619"/>
                    <a:pt x="4995" y="45824"/>
                  </a:cubicBezTo>
                  <a:cubicBezTo>
                    <a:pt x="7544" y="48740"/>
                    <a:pt x="10811" y="50741"/>
                    <a:pt x="14463" y="51838"/>
                  </a:cubicBezTo>
                  <a:cubicBezTo>
                    <a:pt x="23054" y="54421"/>
                    <a:pt x="33737" y="52002"/>
                    <a:pt x="42041" y="44704"/>
                  </a:cubicBezTo>
                  <a:lnTo>
                    <a:pt x="52520" y="35570"/>
                  </a:lnTo>
                  <a:lnTo>
                    <a:pt x="21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2459859" y="1329163"/>
              <a:ext cx="62954" cy="44886"/>
            </a:xfrm>
            <a:custGeom>
              <a:avLst/>
              <a:gdLst/>
              <a:ahLst/>
              <a:cxnLst/>
              <a:rect l="l" t="t" r="r" b="b"/>
              <a:pathLst>
                <a:path w="43794" h="31225" extrusionOk="0">
                  <a:moveTo>
                    <a:pt x="0" y="27493"/>
                  </a:moveTo>
                  <a:cubicBezTo>
                    <a:pt x="1752" y="28686"/>
                    <a:pt x="3680" y="29601"/>
                    <a:pt x="5737" y="30223"/>
                  </a:cubicBezTo>
                  <a:cubicBezTo>
                    <a:pt x="14329" y="32806"/>
                    <a:pt x="25012" y="30387"/>
                    <a:pt x="33315" y="23090"/>
                  </a:cubicBezTo>
                  <a:lnTo>
                    <a:pt x="43794" y="13956"/>
                  </a:lnTo>
                  <a:lnTo>
                    <a:pt x="31602" y="0"/>
                  </a:lnTo>
                  <a:lnTo>
                    <a:pt x="0" y="27493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2505329" y="1248929"/>
              <a:ext cx="75390" cy="78144"/>
            </a:xfrm>
            <a:custGeom>
              <a:avLst/>
              <a:gdLst/>
              <a:ahLst/>
              <a:cxnLst/>
              <a:rect l="l" t="t" r="r" b="b"/>
              <a:pathLst>
                <a:path w="52445" h="54361" extrusionOk="0">
                  <a:moveTo>
                    <a:pt x="31514" y="53396"/>
                  </a:moveTo>
                  <a:lnTo>
                    <a:pt x="680" y="18668"/>
                  </a:lnTo>
                  <a:cubicBezTo>
                    <a:pt x="-1383" y="16345"/>
                    <a:pt x="1409" y="10523"/>
                    <a:pt x="6892" y="5730"/>
                  </a:cubicBezTo>
                  <a:lnTo>
                    <a:pt x="7214" y="5447"/>
                  </a:lnTo>
                  <a:cubicBezTo>
                    <a:pt x="12697" y="660"/>
                    <a:pt x="18869" y="-1358"/>
                    <a:pt x="20932" y="965"/>
                  </a:cubicBezTo>
                  <a:lnTo>
                    <a:pt x="51766" y="35693"/>
                  </a:lnTo>
                  <a:cubicBezTo>
                    <a:pt x="53829" y="38016"/>
                    <a:pt x="51037" y="43838"/>
                    <a:pt x="45554" y="48631"/>
                  </a:cubicBezTo>
                  <a:lnTo>
                    <a:pt x="45232" y="48914"/>
                  </a:lnTo>
                  <a:cubicBezTo>
                    <a:pt x="39749" y="53701"/>
                    <a:pt x="33577" y="55719"/>
                    <a:pt x="31514" y="533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2476892" y="1272417"/>
              <a:ext cx="75792" cy="78521"/>
            </a:xfrm>
            <a:custGeom>
              <a:avLst/>
              <a:gdLst/>
              <a:ahLst/>
              <a:cxnLst/>
              <a:rect l="l" t="t" r="r" b="b"/>
              <a:pathLst>
                <a:path w="52725" h="54623" extrusionOk="0">
                  <a:moveTo>
                    <a:pt x="31874" y="53779"/>
                  </a:moveTo>
                  <a:lnTo>
                    <a:pt x="594" y="18548"/>
                  </a:lnTo>
                  <a:cubicBezTo>
                    <a:pt x="-1345" y="16360"/>
                    <a:pt x="1622" y="10589"/>
                    <a:pt x="7190" y="5723"/>
                  </a:cubicBezTo>
                  <a:lnTo>
                    <a:pt x="7190" y="5723"/>
                  </a:lnTo>
                  <a:cubicBezTo>
                    <a:pt x="12758" y="856"/>
                    <a:pt x="18902" y="-1337"/>
                    <a:pt x="20846" y="845"/>
                  </a:cubicBezTo>
                  <a:lnTo>
                    <a:pt x="52132" y="36076"/>
                  </a:lnTo>
                  <a:cubicBezTo>
                    <a:pt x="54071" y="38263"/>
                    <a:pt x="51103" y="44034"/>
                    <a:pt x="45536" y="48901"/>
                  </a:cubicBezTo>
                  <a:lnTo>
                    <a:pt x="45536" y="48901"/>
                  </a:lnTo>
                  <a:cubicBezTo>
                    <a:pt x="39968" y="53768"/>
                    <a:pt x="33824" y="55961"/>
                    <a:pt x="31880" y="53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2"/>
          <p:cNvGrpSpPr/>
          <p:nvPr/>
        </p:nvGrpSpPr>
        <p:grpSpPr>
          <a:xfrm rot="2700000">
            <a:off x="2016512" y="3330200"/>
            <a:ext cx="1627128" cy="1319522"/>
            <a:chOff x="1984257" y="1750054"/>
            <a:chExt cx="1627144" cy="1319534"/>
          </a:xfrm>
        </p:grpSpPr>
        <p:grpSp>
          <p:nvGrpSpPr>
            <p:cNvPr id="938" name="Google Shape;938;p32"/>
            <p:cNvGrpSpPr/>
            <p:nvPr/>
          </p:nvGrpSpPr>
          <p:grpSpPr>
            <a:xfrm rot="-2303206">
              <a:off x="2157993" y="1936416"/>
              <a:ext cx="904645" cy="874480"/>
              <a:chOff x="4412092" y="2029994"/>
              <a:chExt cx="695326" cy="672141"/>
            </a:xfrm>
          </p:grpSpPr>
          <p:sp>
            <p:nvSpPr>
              <p:cNvPr id="939" name="Google Shape;939;p32"/>
              <p:cNvSpPr/>
              <p:nvPr/>
            </p:nvSpPr>
            <p:spPr>
              <a:xfrm>
                <a:off x="4412092" y="2029994"/>
                <a:ext cx="695326" cy="671943"/>
              </a:xfrm>
              <a:custGeom>
                <a:avLst/>
                <a:gdLst/>
                <a:ahLst/>
                <a:cxnLst/>
                <a:rect l="l" t="t" r="r" b="b"/>
                <a:pathLst>
                  <a:path w="571110" h="551904" extrusionOk="0">
                    <a:moveTo>
                      <a:pt x="233352" y="145834"/>
                    </a:moveTo>
                    <a:cubicBezTo>
                      <a:pt x="271053" y="96800"/>
                      <a:pt x="316238" y="43984"/>
                      <a:pt x="377622" y="17497"/>
                    </a:cubicBezTo>
                    <a:cubicBezTo>
                      <a:pt x="434994" y="-7266"/>
                      <a:pt x="526675" y="-13557"/>
                      <a:pt x="561437" y="51654"/>
                    </a:cubicBezTo>
                    <a:cubicBezTo>
                      <a:pt x="577037" y="80951"/>
                      <a:pt x="571725" y="115803"/>
                      <a:pt x="559911" y="145670"/>
                    </a:cubicBezTo>
                    <a:cubicBezTo>
                      <a:pt x="537980" y="201058"/>
                      <a:pt x="496266" y="246746"/>
                      <a:pt x="451951" y="287912"/>
                    </a:cubicBezTo>
                    <a:cubicBezTo>
                      <a:pt x="324886" y="405893"/>
                      <a:pt x="169588" y="496602"/>
                      <a:pt x="0" y="551905"/>
                    </a:cubicBezTo>
                    <a:cubicBezTo>
                      <a:pt x="16069" y="546665"/>
                      <a:pt x="41946" y="465237"/>
                      <a:pt x="50447" y="447489"/>
                    </a:cubicBezTo>
                    <a:cubicBezTo>
                      <a:pt x="99487" y="345012"/>
                      <a:pt x="157186" y="246254"/>
                      <a:pt x="226275" y="155098"/>
                    </a:cubicBezTo>
                    <a:cubicBezTo>
                      <a:pt x="228604" y="152023"/>
                      <a:pt x="230961" y="148937"/>
                      <a:pt x="233346" y="145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32"/>
              <p:cNvSpPr/>
              <p:nvPr/>
            </p:nvSpPr>
            <p:spPr>
              <a:xfrm>
                <a:off x="4412099" y="2236580"/>
                <a:ext cx="488858" cy="465556"/>
              </a:xfrm>
              <a:custGeom>
                <a:avLst/>
                <a:gdLst/>
                <a:ahLst/>
                <a:cxnLst/>
                <a:rect l="l" t="t" r="r" b="b"/>
                <a:pathLst>
                  <a:path w="401526" h="382387" extrusionOk="0">
                    <a:moveTo>
                      <a:pt x="401526" y="0"/>
                    </a:moveTo>
                    <a:lnTo>
                      <a:pt x="0" y="38238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32"/>
            <p:cNvGrpSpPr/>
            <p:nvPr/>
          </p:nvGrpSpPr>
          <p:grpSpPr>
            <a:xfrm rot="610397">
              <a:off x="2636625" y="2122077"/>
              <a:ext cx="904658" cy="874493"/>
              <a:chOff x="4412092" y="2029994"/>
              <a:chExt cx="695326" cy="672141"/>
            </a:xfrm>
          </p:grpSpPr>
          <p:sp>
            <p:nvSpPr>
              <p:cNvPr id="942" name="Google Shape;942;p32"/>
              <p:cNvSpPr/>
              <p:nvPr/>
            </p:nvSpPr>
            <p:spPr>
              <a:xfrm>
                <a:off x="4412092" y="2029994"/>
                <a:ext cx="695326" cy="671943"/>
              </a:xfrm>
              <a:custGeom>
                <a:avLst/>
                <a:gdLst/>
                <a:ahLst/>
                <a:cxnLst/>
                <a:rect l="l" t="t" r="r" b="b"/>
                <a:pathLst>
                  <a:path w="571110" h="551904" extrusionOk="0">
                    <a:moveTo>
                      <a:pt x="233352" y="145834"/>
                    </a:moveTo>
                    <a:cubicBezTo>
                      <a:pt x="271053" y="96800"/>
                      <a:pt x="316238" y="43984"/>
                      <a:pt x="377622" y="17497"/>
                    </a:cubicBezTo>
                    <a:cubicBezTo>
                      <a:pt x="434994" y="-7266"/>
                      <a:pt x="526675" y="-13557"/>
                      <a:pt x="561437" y="51654"/>
                    </a:cubicBezTo>
                    <a:cubicBezTo>
                      <a:pt x="577037" y="80951"/>
                      <a:pt x="571725" y="115803"/>
                      <a:pt x="559911" y="145670"/>
                    </a:cubicBezTo>
                    <a:cubicBezTo>
                      <a:pt x="537980" y="201058"/>
                      <a:pt x="496266" y="246746"/>
                      <a:pt x="451951" y="287912"/>
                    </a:cubicBezTo>
                    <a:cubicBezTo>
                      <a:pt x="324886" y="405893"/>
                      <a:pt x="169588" y="496602"/>
                      <a:pt x="0" y="551905"/>
                    </a:cubicBezTo>
                    <a:cubicBezTo>
                      <a:pt x="16069" y="546665"/>
                      <a:pt x="41946" y="465237"/>
                      <a:pt x="50447" y="447489"/>
                    </a:cubicBezTo>
                    <a:cubicBezTo>
                      <a:pt x="99487" y="345012"/>
                      <a:pt x="157186" y="246254"/>
                      <a:pt x="226275" y="155098"/>
                    </a:cubicBezTo>
                    <a:cubicBezTo>
                      <a:pt x="228604" y="152023"/>
                      <a:pt x="230961" y="148937"/>
                      <a:pt x="233346" y="145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32"/>
              <p:cNvSpPr/>
              <p:nvPr/>
            </p:nvSpPr>
            <p:spPr>
              <a:xfrm>
                <a:off x="4412099" y="2236580"/>
                <a:ext cx="488858" cy="465556"/>
              </a:xfrm>
              <a:custGeom>
                <a:avLst/>
                <a:gdLst/>
                <a:ahLst/>
                <a:cxnLst/>
                <a:rect l="l" t="t" r="r" b="b"/>
                <a:pathLst>
                  <a:path w="401526" h="382387" extrusionOk="0">
                    <a:moveTo>
                      <a:pt x="401526" y="0"/>
                    </a:moveTo>
                    <a:lnTo>
                      <a:pt x="0" y="38238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2"/>
              <p:cNvSpPr/>
              <p:nvPr/>
            </p:nvSpPr>
            <p:spPr>
              <a:xfrm>
                <a:off x="4421267" y="2088382"/>
                <a:ext cx="262312" cy="589517"/>
              </a:xfrm>
              <a:custGeom>
                <a:avLst/>
                <a:gdLst/>
                <a:ahLst/>
                <a:cxnLst/>
                <a:rect l="l" t="t" r="r" b="b"/>
                <a:pathLst>
                  <a:path w="215451" h="484203" extrusionOk="0">
                    <a:moveTo>
                      <a:pt x="34553" y="160397"/>
                    </a:moveTo>
                    <a:cubicBezTo>
                      <a:pt x="44003" y="118869"/>
                      <a:pt x="56716" y="72961"/>
                      <a:pt x="84531" y="40058"/>
                    </a:cubicBezTo>
                    <a:cubicBezTo>
                      <a:pt x="110532" y="9298"/>
                      <a:pt x="159854" y="-18201"/>
                      <a:pt x="194339" y="15352"/>
                    </a:cubicBezTo>
                    <a:cubicBezTo>
                      <a:pt x="209832" y="30427"/>
                      <a:pt x="214993" y="54472"/>
                      <a:pt x="215416" y="76917"/>
                    </a:cubicBezTo>
                    <a:cubicBezTo>
                      <a:pt x="216203" y="118553"/>
                      <a:pt x="203733" y="158933"/>
                      <a:pt x="188777" y="197041"/>
                    </a:cubicBezTo>
                    <a:cubicBezTo>
                      <a:pt x="145910" y="306250"/>
                      <a:pt x="81043" y="404923"/>
                      <a:pt x="0" y="484204"/>
                    </a:cubicBezTo>
                    <a:cubicBezTo>
                      <a:pt x="7681" y="476692"/>
                      <a:pt x="3024" y="417098"/>
                      <a:pt x="3589" y="403380"/>
                    </a:cubicBezTo>
                    <a:cubicBezTo>
                      <a:pt x="6856" y="324180"/>
                      <a:pt x="15787" y="245182"/>
                      <a:pt x="32800" y="168231"/>
                    </a:cubicBezTo>
                    <a:cubicBezTo>
                      <a:pt x="33372" y="165637"/>
                      <a:pt x="33959" y="163025"/>
                      <a:pt x="34558" y="1603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32"/>
              <p:cNvSpPr/>
              <p:nvPr/>
            </p:nvSpPr>
            <p:spPr>
              <a:xfrm>
                <a:off x="4421267" y="2088382"/>
                <a:ext cx="262312" cy="589517"/>
              </a:xfrm>
              <a:custGeom>
                <a:avLst/>
                <a:gdLst/>
                <a:ahLst/>
                <a:cxnLst/>
                <a:rect l="l" t="t" r="r" b="b"/>
                <a:pathLst>
                  <a:path w="215451" h="484203" extrusionOk="0">
                    <a:moveTo>
                      <a:pt x="34553" y="160397"/>
                    </a:moveTo>
                    <a:cubicBezTo>
                      <a:pt x="44003" y="118869"/>
                      <a:pt x="56716" y="72961"/>
                      <a:pt x="84531" y="40058"/>
                    </a:cubicBezTo>
                    <a:cubicBezTo>
                      <a:pt x="110532" y="9298"/>
                      <a:pt x="159854" y="-18201"/>
                      <a:pt x="194339" y="15352"/>
                    </a:cubicBezTo>
                    <a:cubicBezTo>
                      <a:pt x="209832" y="30427"/>
                      <a:pt x="214993" y="54472"/>
                      <a:pt x="215416" y="76917"/>
                    </a:cubicBezTo>
                    <a:cubicBezTo>
                      <a:pt x="216203" y="118553"/>
                      <a:pt x="203733" y="158933"/>
                      <a:pt x="188777" y="197041"/>
                    </a:cubicBezTo>
                    <a:cubicBezTo>
                      <a:pt x="145910" y="306250"/>
                      <a:pt x="81043" y="404923"/>
                      <a:pt x="0" y="484204"/>
                    </a:cubicBezTo>
                    <a:cubicBezTo>
                      <a:pt x="7681" y="476692"/>
                      <a:pt x="3024" y="417098"/>
                      <a:pt x="3589" y="403380"/>
                    </a:cubicBezTo>
                    <a:cubicBezTo>
                      <a:pt x="6856" y="324180"/>
                      <a:pt x="15787" y="245182"/>
                      <a:pt x="32800" y="168231"/>
                    </a:cubicBezTo>
                    <a:cubicBezTo>
                      <a:pt x="33372" y="165637"/>
                      <a:pt x="33959" y="163025"/>
                      <a:pt x="34558" y="160397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>
                <a:off x="4421259" y="2250301"/>
                <a:ext cx="162237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133254" h="351338" extrusionOk="0">
                    <a:moveTo>
                      <a:pt x="133255" y="0"/>
                    </a:moveTo>
                    <a:lnTo>
                      <a:pt x="0" y="35133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32"/>
          <p:cNvGrpSpPr/>
          <p:nvPr/>
        </p:nvGrpSpPr>
        <p:grpSpPr>
          <a:xfrm>
            <a:off x="667498" y="1378355"/>
            <a:ext cx="3065249" cy="3225365"/>
            <a:chOff x="3699778" y="1994468"/>
            <a:chExt cx="2019002" cy="2124466"/>
          </a:xfrm>
        </p:grpSpPr>
        <p:sp>
          <p:nvSpPr>
            <p:cNvPr id="948" name="Google Shape;948;p32"/>
            <p:cNvSpPr/>
            <p:nvPr/>
          </p:nvSpPr>
          <p:spPr>
            <a:xfrm>
              <a:off x="4138914" y="3299738"/>
              <a:ext cx="733455" cy="469489"/>
            </a:xfrm>
            <a:custGeom>
              <a:avLst/>
              <a:gdLst/>
              <a:ahLst/>
              <a:cxnLst/>
              <a:rect l="l" t="t" r="r" b="b"/>
              <a:pathLst>
                <a:path w="629575" h="402995" extrusionOk="0">
                  <a:moveTo>
                    <a:pt x="8813" y="402995"/>
                  </a:moveTo>
                  <a:lnTo>
                    <a:pt x="629576" y="402995"/>
                  </a:lnTo>
                  <a:lnTo>
                    <a:pt x="619187" y="217564"/>
                  </a:lnTo>
                  <a:cubicBezTo>
                    <a:pt x="612115" y="90993"/>
                    <a:pt x="502905" y="-6745"/>
                    <a:pt x="376516" y="365"/>
                  </a:cubicBezTo>
                  <a:lnTo>
                    <a:pt x="217232" y="9327"/>
                  </a:lnTo>
                  <a:cubicBezTo>
                    <a:pt x="90855" y="16443"/>
                    <a:pt x="-6739" y="125815"/>
                    <a:pt x="364" y="252386"/>
                  </a:cubicBezTo>
                  <a:lnTo>
                    <a:pt x="8813" y="402995"/>
                  </a:lnTo>
                  <a:close/>
                </a:path>
              </a:pathLst>
            </a:custGeom>
            <a:solidFill>
              <a:srgbClr val="5853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4672492" y="2681338"/>
              <a:ext cx="999096" cy="723746"/>
            </a:xfrm>
            <a:custGeom>
              <a:avLst/>
              <a:gdLst/>
              <a:ahLst/>
              <a:cxnLst/>
              <a:rect l="l" t="t" r="r" b="b"/>
              <a:pathLst>
                <a:path w="857593" h="621241" extrusionOk="0">
                  <a:moveTo>
                    <a:pt x="4138" y="92477"/>
                  </a:moveTo>
                  <a:cubicBezTo>
                    <a:pt x="32239" y="174601"/>
                    <a:pt x="86624" y="248413"/>
                    <a:pt x="133438" y="321468"/>
                  </a:cubicBezTo>
                  <a:cubicBezTo>
                    <a:pt x="192517" y="413717"/>
                    <a:pt x="258857" y="505103"/>
                    <a:pt x="351043" y="564157"/>
                  </a:cubicBezTo>
                  <a:cubicBezTo>
                    <a:pt x="443231" y="623212"/>
                    <a:pt x="567085" y="643959"/>
                    <a:pt x="662401" y="590093"/>
                  </a:cubicBezTo>
                  <a:cubicBezTo>
                    <a:pt x="754776" y="537897"/>
                    <a:pt x="799962" y="431372"/>
                    <a:pt x="835635" y="331350"/>
                  </a:cubicBezTo>
                  <a:cubicBezTo>
                    <a:pt x="855412" y="275775"/>
                    <a:pt x="872685" y="208715"/>
                    <a:pt x="836574" y="162090"/>
                  </a:cubicBezTo>
                  <a:cubicBezTo>
                    <a:pt x="800150" y="115127"/>
                    <a:pt x="719854" y="109526"/>
                    <a:pt x="674981" y="148384"/>
                  </a:cubicBezTo>
                  <a:cubicBezTo>
                    <a:pt x="623912" y="192575"/>
                    <a:pt x="603822" y="220507"/>
                    <a:pt x="561640" y="270574"/>
                  </a:cubicBezTo>
                  <a:cubicBezTo>
                    <a:pt x="521649" y="318107"/>
                    <a:pt x="488667" y="354969"/>
                    <a:pt x="488667" y="354969"/>
                  </a:cubicBezTo>
                  <a:cubicBezTo>
                    <a:pt x="488667" y="354969"/>
                    <a:pt x="411000" y="210981"/>
                    <a:pt x="355800" y="157578"/>
                  </a:cubicBezTo>
                  <a:cubicBezTo>
                    <a:pt x="289961" y="93898"/>
                    <a:pt x="289210" y="69265"/>
                    <a:pt x="209102" y="18834"/>
                  </a:cubicBezTo>
                  <a:cubicBezTo>
                    <a:pt x="176371" y="-1781"/>
                    <a:pt x="85123" y="-5624"/>
                    <a:pt x="48198" y="8051"/>
                  </a:cubicBezTo>
                  <a:cubicBezTo>
                    <a:pt x="11023" y="21795"/>
                    <a:pt x="-9254" y="53187"/>
                    <a:pt x="4138" y="924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4378912" y="2399357"/>
              <a:ext cx="251148" cy="321725"/>
            </a:xfrm>
            <a:custGeom>
              <a:avLst/>
              <a:gdLst/>
              <a:ahLst/>
              <a:cxnLst/>
              <a:rect l="l" t="t" r="r" b="b"/>
              <a:pathLst>
                <a:path w="215578" h="276159" extrusionOk="0">
                  <a:moveTo>
                    <a:pt x="215578" y="235017"/>
                  </a:moveTo>
                  <a:cubicBezTo>
                    <a:pt x="206710" y="240293"/>
                    <a:pt x="197761" y="245638"/>
                    <a:pt x="188874" y="250976"/>
                  </a:cubicBezTo>
                  <a:cubicBezTo>
                    <a:pt x="181588" y="255276"/>
                    <a:pt x="174304" y="259650"/>
                    <a:pt x="166668" y="263261"/>
                  </a:cubicBezTo>
                  <a:cubicBezTo>
                    <a:pt x="138637" y="276585"/>
                    <a:pt x="105955" y="279702"/>
                    <a:pt x="75909" y="272073"/>
                  </a:cubicBezTo>
                  <a:cubicBezTo>
                    <a:pt x="45861" y="264369"/>
                    <a:pt x="18175" y="243760"/>
                    <a:pt x="0" y="218645"/>
                  </a:cubicBezTo>
                  <a:cubicBezTo>
                    <a:pt x="482" y="218163"/>
                    <a:pt x="970" y="217606"/>
                    <a:pt x="1389" y="217118"/>
                  </a:cubicBezTo>
                  <a:cubicBezTo>
                    <a:pt x="2359" y="216079"/>
                    <a:pt x="3336" y="215040"/>
                    <a:pt x="4161" y="213995"/>
                  </a:cubicBezTo>
                  <a:cubicBezTo>
                    <a:pt x="5207" y="212881"/>
                    <a:pt x="6177" y="211704"/>
                    <a:pt x="7010" y="210453"/>
                  </a:cubicBezTo>
                  <a:cubicBezTo>
                    <a:pt x="8261" y="208926"/>
                    <a:pt x="9369" y="207336"/>
                    <a:pt x="10477" y="205740"/>
                  </a:cubicBezTo>
                  <a:cubicBezTo>
                    <a:pt x="11378" y="204420"/>
                    <a:pt x="12279" y="203030"/>
                    <a:pt x="13112" y="201641"/>
                  </a:cubicBezTo>
                  <a:cubicBezTo>
                    <a:pt x="14288" y="199769"/>
                    <a:pt x="15402" y="197823"/>
                    <a:pt x="16441" y="195883"/>
                  </a:cubicBezTo>
                  <a:cubicBezTo>
                    <a:pt x="18731" y="191577"/>
                    <a:pt x="20815" y="187071"/>
                    <a:pt x="22549" y="182421"/>
                  </a:cubicBezTo>
                  <a:cubicBezTo>
                    <a:pt x="23238" y="180687"/>
                    <a:pt x="23869" y="178954"/>
                    <a:pt x="24489" y="177151"/>
                  </a:cubicBezTo>
                  <a:cubicBezTo>
                    <a:pt x="24764" y="176181"/>
                    <a:pt x="25115" y="175205"/>
                    <a:pt x="25390" y="174235"/>
                  </a:cubicBezTo>
                  <a:lnTo>
                    <a:pt x="25390" y="174166"/>
                  </a:lnTo>
                  <a:cubicBezTo>
                    <a:pt x="26361" y="171187"/>
                    <a:pt x="27199" y="168133"/>
                    <a:pt x="27956" y="165073"/>
                  </a:cubicBezTo>
                  <a:cubicBezTo>
                    <a:pt x="28789" y="161537"/>
                    <a:pt x="29552" y="158000"/>
                    <a:pt x="30178" y="154458"/>
                  </a:cubicBezTo>
                  <a:cubicBezTo>
                    <a:pt x="33439" y="136628"/>
                    <a:pt x="34134" y="117959"/>
                    <a:pt x="33645" y="100060"/>
                  </a:cubicBezTo>
                  <a:cubicBezTo>
                    <a:pt x="33088" y="81047"/>
                    <a:pt x="31567" y="62034"/>
                    <a:pt x="28995" y="43233"/>
                  </a:cubicBezTo>
                  <a:cubicBezTo>
                    <a:pt x="28789" y="41844"/>
                    <a:pt x="28576" y="40386"/>
                    <a:pt x="28370" y="38996"/>
                  </a:cubicBezTo>
                  <a:cubicBezTo>
                    <a:pt x="27255" y="31292"/>
                    <a:pt x="26010" y="23594"/>
                    <a:pt x="24552" y="15959"/>
                  </a:cubicBezTo>
                  <a:cubicBezTo>
                    <a:pt x="37876" y="18250"/>
                    <a:pt x="49529" y="626"/>
                    <a:pt x="63060" y="69"/>
                  </a:cubicBezTo>
                  <a:cubicBezTo>
                    <a:pt x="65907" y="-69"/>
                    <a:pt x="68749" y="0"/>
                    <a:pt x="71596" y="275"/>
                  </a:cubicBezTo>
                  <a:cubicBezTo>
                    <a:pt x="71872" y="275"/>
                    <a:pt x="72154" y="275"/>
                    <a:pt x="72429" y="344"/>
                  </a:cubicBezTo>
                  <a:cubicBezTo>
                    <a:pt x="77773" y="826"/>
                    <a:pt x="83043" y="1871"/>
                    <a:pt x="88388" y="2841"/>
                  </a:cubicBezTo>
                  <a:cubicBezTo>
                    <a:pt x="107676" y="6384"/>
                    <a:pt x="134951" y="14570"/>
                    <a:pt x="154239" y="18174"/>
                  </a:cubicBezTo>
                  <a:cubicBezTo>
                    <a:pt x="151880" y="35523"/>
                    <a:pt x="151811" y="52727"/>
                    <a:pt x="153475" y="69800"/>
                  </a:cubicBezTo>
                  <a:cubicBezTo>
                    <a:pt x="153688" y="71953"/>
                    <a:pt x="153895" y="74106"/>
                    <a:pt x="154170" y="76253"/>
                  </a:cubicBezTo>
                  <a:cubicBezTo>
                    <a:pt x="157362" y="101649"/>
                    <a:pt x="164441" y="126558"/>
                    <a:pt x="173878" y="150916"/>
                  </a:cubicBezTo>
                  <a:lnTo>
                    <a:pt x="173947" y="150916"/>
                  </a:lnTo>
                  <a:cubicBezTo>
                    <a:pt x="175123" y="154114"/>
                    <a:pt x="176444" y="157231"/>
                    <a:pt x="177765" y="160423"/>
                  </a:cubicBezTo>
                  <a:cubicBezTo>
                    <a:pt x="178115" y="161117"/>
                    <a:pt x="178391" y="161812"/>
                    <a:pt x="178672" y="162507"/>
                  </a:cubicBezTo>
                  <a:cubicBezTo>
                    <a:pt x="180055" y="165836"/>
                    <a:pt x="181513" y="169166"/>
                    <a:pt x="183040" y="172495"/>
                  </a:cubicBezTo>
                  <a:cubicBezTo>
                    <a:pt x="184843" y="176588"/>
                    <a:pt x="186714" y="180612"/>
                    <a:pt x="188661" y="184636"/>
                  </a:cubicBezTo>
                  <a:cubicBezTo>
                    <a:pt x="190118" y="187691"/>
                    <a:pt x="191646" y="190745"/>
                    <a:pt x="193173" y="193730"/>
                  </a:cubicBezTo>
                  <a:cubicBezTo>
                    <a:pt x="194493" y="196365"/>
                    <a:pt x="195808" y="199075"/>
                    <a:pt x="197197" y="201710"/>
                  </a:cubicBezTo>
                  <a:cubicBezTo>
                    <a:pt x="202398" y="211629"/>
                    <a:pt x="207811" y="221486"/>
                    <a:pt x="213388" y="231130"/>
                  </a:cubicBezTo>
                  <a:cubicBezTo>
                    <a:pt x="214139" y="232451"/>
                    <a:pt x="214827" y="233696"/>
                    <a:pt x="215578" y="235017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4378883" y="2575070"/>
              <a:ext cx="251177" cy="145885"/>
            </a:xfrm>
            <a:custGeom>
              <a:avLst/>
              <a:gdLst/>
              <a:ahLst/>
              <a:cxnLst/>
              <a:rect l="l" t="t" r="r" b="b"/>
              <a:pathLst>
                <a:path w="215603" h="125223" extrusionOk="0">
                  <a:moveTo>
                    <a:pt x="174004" y="0"/>
                  </a:moveTo>
                  <a:cubicBezTo>
                    <a:pt x="185300" y="28983"/>
                    <a:pt x="200007" y="57108"/>
                    <a:pt x="215603" y="84070"/>
                  </a:cubicBezTo>
                  <a:cubicBezTo>
                    <a:pt x="206716" y="89389"/>
                    <a:pt x="197804" y="94703"/>
                    <a:pt x="188886" y="100023"/>
                  </a:cubicBezTo>
                  <a:cubicBezTo>
                    <a:pt x="181620" y="104353"/>
                    <a:pt x="174335" y="108697"/>
                    <a:pt x="166693" y="112327"/>
                  </a:cubicBezTo>
                  <a:cubicBezTo>
                    <a:pt x="138675" y="125626"/>
                    <a:pt x="105986" y="128792"/>
                    <a:pt x="75940" y="121113"/>
                  </a:cubicBezTo>
                  <a:cubicBezTo>
                    <a:pt x="45893" y="113434"/>
                    <a:pt x="18237" y="92806"/>
                    <a:pt x="0" y="67691"/>
                  </a:cubicBezTo>
                  <a:cubicBezTo>
                    <a:pt x="17736" y="49436"/>
                    <a:pt x="26742" y="25434"/>
                    <a:pt x="30848" y="0"/>
                  </a:cubicBezTo>
                  <a:lnTo>
                    <a:pt x="174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4306359" y="2651949"/>
              <a:ext cx="420725" cy="268920"/>
            </a:xfrm>
            <a:custGeom>
              <a:avLst/>
              <a:gdLst/>
              <a:ahLst/>
              <a:cxnLst/>
              <a:rect l="l" t="t" r="r" b="b"/>
              <a:pathLst>
                <a:path w="361137" h="230833" extrusionOk="0">
                  <a:moveTo>
                    <a:pt x="8587" y="921"/>
                  </a:moveTo>
                  <a:cubicBezTo>
                    <a:pt x="5915" y="1053"/>
                    <a:pt x="3255" y="1297"/>
                    <a:pt x="582" y="1453"/>
                  </a:cubicBezTo>
                  <a:cubicBezTo>
                    <a:pt x="-1952" y="39949"/>
                    <a:pt x="3912" y="79721"/>
                    <a:pt x="15784" y="112459"/>
                  </a:cubicBezTo>
                  <a:cubicBezTo>
                    <a:pt x="53597" y="216744"/>
                    <a:pt x="227989" y="276487"/>
                    <a:pt x="309442" y="187679"/>
                  </a:cubicBezTo>
                  <a:cubicBezTo>
                    <a:pt x="349622" y="143889"/>
                    <a:pt x="360950" y="80610"/>
                    <a:pt x="361137" y="18432"/>
                  </a:cubicBezTo>
                  <a:cubicBezTo>
                    <a:pt x="359322" y="18357"/>
                    <a:pt x="357570" y="18263"/>
                    <a:pt x="355755" y="18195"/>
                  </a:cubicBezTo>
                  <a:cubicBezTo>
                    <a:pt x="352000" y="18057"/>
                    <a:pt x="348182" y="17919"/>
                    <a:pt x="344302" y="17781"/>
                  </a:cubicBezTo>
                  <a:cubicBezTo>
                    <a:pt x="342112" y="17706"/>
                    <a:pt x="339859" y="17625"/>
                    <a:pt x="337605" y="17537"/>
                  </a:cubicBezTo>
                  <a:cubicBezTo>
                    <a:pt x="336855" y="17525"/>
                    <a:pt x="336041" y="17487"/>
                    <a:pt x="335290" y="17462"/>
                  </a:cubicBezTo>
                  <a:cubicBezTo>
                    <a:pt x="333413" y="17400"/>
                    <a:pt x="331535" y="17324"/>
                    <a:pt x="329658" y="17268"/>
                  </a:cubicBezTo>
                  <a:cubicBezTo>
                    <a:pt x="322147" y="16980"/>
                    <a:pt x="314387" y="16630"/>
                    <a:pt x="306438" y="16186"/>
                  </a:cubicBezTo>
                  <a:cubicBezTo>
                    <a:pt x="296175" y="15603"/>
                    <a:pt x="285911" y="14921"/>
                    <a:pt x="275710" y="14189"/>
                  </a:cubicBezTo>
                  <a:cubicBezTo>
                    <a:pt x="211467" y="9552"/>
                    <a:pt x="147424" y="2417"/>
                    <a:pt x="83000" y="539"/>
                  </a:cubicBezTo>
                  <a:cubicBezTo>
                    <a:pt x="76635" y="358"/>
                    <a:pt x="70220" y="208"/>
                    <a:pt x="63767" y="114"/>
                  </a:cubicBezTo>
                  <a:lnTo>
                    <a:pt x="63736" y="114"/>
                  </a:lnTo>
                  <a:cubicBezTo>
                    <a:pt x="46056" y="-143"/>
                    <a:pt x="28119" y="7"/>
                    <a:pt x="10182" y="846"/>
                  </a:cubicBezTo>
                  <a:cubicBezTo>
                    <a:pt x="9651" y="877"/>
                    <a:pt x="9112" y="896"/>
                    <a:pt x="8587" y="9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3978291" y="2652227"/>
              <a:ext cx="981250" cy="1117467"/>
            </a:xfrm>
            <a:custGeom>
              <a:avLst/>
              <a:gdLst/>
              <a:ahLst/>
              <a:cxnLst/>
              <a:rect l="l" t="t" r="r" b="b"/>
              <a:pathLst>
                <a:path w="842275" h="959199" extrusionOk="0">
                  <a:moveTo>
                    <a:pt x="51934" y="530409"/>
                  </a:moveTo>
                  <a:cubicBezTo>
                    <a:pt x="68989" y="620443"/>
                    <a:pt x="86043" y="710484"/>
                    <a:pt x="103103" y="800511"/>
                  </a:cubicBezTo>
                  <a:cubicBezTo>
                    <a:pt x="112272" y="848895"/>
                    <a:pt x="121472" y="897717"/>
                    <a:pt x="120301" y="946946"/>
                  </a:cubicBezTo>
                  <a:cubicBezTo>
                    <a:pt x="120208" y="950970"/>
                    <a:pt x="120063" y="955070"/>
                    <a:pt x="119932" y="959200"/>
                  </a:cubicBezTo>
                  <a:lnTo>
                    <a:pt x="782820" y="959200"/>
                  </a:lnTo>
                  <a:cubicBezTo>
                    <a:pt x="829320" y="835101"/>
                    <a:pt x="842275" y="702222"/>
                    <a:pt x="842275" y="570407"/>
                  </a:cubicBezTo>
                  <a:cubicBezTo>
                    <a:pt x="842212" y="493929"/>
                    <a:pt x="838896" y="414860"/>
                    <a:pt x="834515" y="337036"/>
                  </a:cubicBezTo>
                  <a:cubicBezTo>
                    <a:pt x="833952" y="327586"/>
                    <a:pt x="833388" y="318160"/>
                    <a:pt x="832888" y="308754"/>
                  </a:cubicBezTo>
                  <a:cubicBezTo>
                    <a:pt x="828194" y="231662"/>
                    <a:pt x="829133" y="145853"/>
                    <a:pt x="782257" y="80196"/>
                  </a:cubicBezTo>
                  <a:cubicBezTo>
                    <a:pt x="742828" y="25046"/>
                    <a:pt x="665349" y="16291"/>
                    <a:pt x="597633" y="17505"/>
                  </a:cubicBezTo>
                  <a:cubicBezTo>
                    <a:pt x="572724" y="71453"/>
                    <a:pt x="512894" y="107119"/>
                    <a:pt x="453651" y="103383"/>
                  </a:cubicBezTo>
                  <a:cubicBezTo>
                    <a:pt x="394409" y="99647"/>
                    <a:pt x="339553" y="56745"/>
                    <a:pt x="321567" y="88"/>
                  </a:cubicBezTo>
                  <a:cubicBezTo>
                    <a:pt x="222076" y="-1852"/>
                    <a:pt x="72956" y="28101"/>
                    <a:pt x="18802" y="123661"/>
                  </a:cubicBezTo>
                  <a:cubicBezTo>
                    <a:pt x="-8096" y="171125"/>
                    <a:pt x="208" y="225636"/>
                    <a:pt x="5472" y="277856"/>
                  </a:cubicBezTo>
                  <a:cubicBezTo>
                    <a:pt x="14071" y="363146"/>
                    <a:pt x="36019" y="446396"/>
                    <a:pt x="51934" y="5304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3978298" y="2647904"/>
              <a:ext cx="541837" cy="1121806"/>
            </a:xfrm>
            <a:custGeom>
              <a:avLst/>
              <a:gdLst/>
              <a:ahLst/>
              <a:cxnLst/>
              <a:rect l="l" t="t" r="r" b="b"/>
              <a:pathLst>
                <a:path w="465096" h="962924" extrusionOk="0">
                  <a:moveTo>
                    <a:pt x="449708" y="962856"/>
                  </a:moveTo>
                  <a:cubicBezTo>
                    <a:pt x="463590" y="858772"/>
                    <a:pt x="472539" y="698155"/>
                    <a:pt x="456649" y="588157"/>
                  </a:cubicBezTo>
                  <a:cubicBezTo>
                    <a:pt x="426583" y="379989"/>
                    <a:pt x="403452" y="197261"/>
                    <a:pt x="294743" y="2974"/>
                  </a:cubicBezTo>
                  <a:cubicBezTo>
                    <a:pt x="155962" y="-15532"/>
                    <a:pt x="59514" y="55539"/>
                    <a:pt x="18802" y="127379"/>
                  </a:cubicBezTo>
                  <a:cubicBezTo>
                    <a:pt x="-8096" y="174837"/>
                    <a:pt x="208" y="229354"/>
                    <a:pt x="5472" y="281575"/>
                  </a:cubicBezTo>
                  <a:cubicBezTo>
                    <a:pt x="14071" y="366865"/>
                    <a:pt x="36019" y="450115"/>
                    <a:pt x="51934" y="534127"/>
                  </a:cubicBezTo>
                  <a:cubicBezTo>
                    <a:pt x="68995" y="624168"/>
                    <a:pt x="86043" y="714202"/>
                    <a:pt x="103109" y="804235"/>
                  </a:cubicBezTo>
                  <a:cubicBezTo>
                    <a:pt x="112272" y="852620"/>
                    <a:pt x="121478" y="901442"/>
                    <a:pt x="120308" y="950671"/>
                  </a:cubicBezTo>
                  <a:cubicBezTo>
                    <a:pt x="120208" y="954695"/>
                    <a:pt x="120064" y="958795"/>
                    <a:pt x="119939" y="962925"/>
                  </a:cubicBezTo>
                  <a:lnTo>
                    <a:pt x="449715" y="9628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4690206" y="2672948"/>
              <a:ext cx="275517" cy="1096724"/>
            </a:xfrm>
            <a:custGeom>
              <a:avLst/>
              <a:gdLst/>
              <a:ahLst/>
              <a:cxnLst/>
              <a:rect l="l" t="t" r="r" b="b"/>
              <a:pathLst>
                <a:path w="236495" h="941394" extrusionOk="0">
                  <a:moveTo>
                    <a:pt x="222988" y="319237"/>
                  </a:moveTo>
                  <a:cubicBezTo>
                    <a:pt x="222425" y="309786"/>
                    <a:pt x="221924" y="300361"/>
                    <a:pt x="221361" y="290955"/>
                  </a:cubicBezTo>
                  <a:cubicBezTo>
                    <a:pt x="216667" y="213863"/>
                    <a:pt x="261916" y="108890"/>
                    <a:pt x="215040" y="43227"/>
                  </a:cubicBezTo>
                  <a:cubicBezTo>
                    <a:pt x="181244" y="-4137"/>
                    <a:pt x="74976" y="1984"/>
                    <a:pt x="15271" y="0"/>
                  </a:cubicBezTo>
                  <a:cubicBezTo>
                    <a:pt x="15396" y="463"/>
                    <a:pt x="15521" y="926"/>
                    <a:pt x="15584" y="1389"/>
                  </a:cubicBezTo>
                  <a:cubicBezTo>
                    <a:pt x="27912" y="30691"/>
                    <a:pt x="33545" y="61921"/>
                    <a:pt x="38302" y="93776"/>
                  </a:cubicBezTo>
                  <a:cubicBezTo>
                    <a:pt x="44998" y="138981"/>
                    <a:pt x="53760" y="183785"/>
                    <a:pt x="61333" y="228840"/>
                  </a:cubicBezTo>
                  <a:cubicBezTo>
                    <a:pt x="77479" y="324287"/>
                    <a:pt x="80984" y="419766"/>
                    <a:pt x="71096" y="516152"/>
                  </a:cubicBezTo>
                  <a:cubicBezTo>
                    <a:pt x="66402" y="562027"/>
                    <a:pt x="59393" y="607582"/>
                    <a:pt x="50819" y="652862"/>
                  </a:cubicBezTo>
                  <a:cubicBezTo>
                    <a:pt x="42996" y="716410"/>
                    <a:pt x="30792" y="779539"/>
                    <a:pt x="15897" y="841986"/>
                  </a:cubicBezTo>
                  <a:cubicBezTo>
                    <a:pt x="11078" y="875193"/>
                    <a:pt x="5758" y="908331"/>
                    <a:pt x="0" y="941395"/>
                  </a:cubicBezTo>
                  <a:lnTo>
                    <a:pt x="171294" y="941395"/>
                  </a:lnTo>
                  <a:cubicBezTo>
                    <a:pt x="217731" y="817302"/>
                    <a:pt x="230749" y="684423"/>
                    <a:pt x="230749" y="552608"/>
                  </a:cubicBezTo>
                  <a:cubicBezTo>
                    <a:pt x="230686" y="476130"/>
                    <a:pt x="227369" y="397061"/>
                    <a:pt x="222988" y="3192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4933260" y="2951389"/>
              <a:ext cx="24280" cy="199425"/>
            </a:xfrm>
            <a:custGeom>
              <a:avLst/>
              <a:gdLst/>
              <a:ahLst/>
              <a:cxnLst/>
              <a:rect l="l" t="t" r="r" b="b"/>
              <a:pathLst>
                <a:path w="20841" h="171180" extrusionOk="0">
                  <a:moveTo>
                    <a:pt x="20841" y="171181"/>
                  </a:moveTo>
                  <a:cubicBezTo>
                    <a:pt x="20841" y="139870"/>
                    <a:pt x="16648" y="48015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4411156" y="2219321"/>
              <a:ext cx="179313" cy="313265"/>
            </a:xfrm>
            <a:custGeom>
              <a:avLst/>
              <a:gdLst/>
              <a:ahLst/>
              <a:cxnLst/>
              <a:rect l="l" t="t" r="r" b="b"/>
              <a:pathLst>
                <a:path w="153917" h="268897" extrusionOk="0">
                  <a:moveTo>
                    <a:pt x="153891" y="190279"/>
                  </a:moveTo>
                  <a:cubicBezTo>
                    <a:pt x="153954" y="191568"/>
                    <a:pt x="153891" y="192863"/>
                    <a:pt x="153829" y="194153"/>
                  </a:cubicBezTo>
                  <a:cubicBezTo>
                    <a:pt x="153829" y="195016"/>
                    <a:pt x="153767" y="195880"/>
                    <a:pt x="153704" y="196675"/>
                  </a:cubicBezTo>
                  <a:cubicBezTo>
                    <a:pt x="153704" y="197107"/>
                    <a:pt x="153641" y="197539"/>
                    <a:pt x="153578" y="197964"/>
                  </a:cubicBezTo>
                  <a:cubicBezTo>
                    <a:pt x="153578" y="198271"/>
                    <a:pt x="153578" y="198515"/>
                    <a:pt x="153516" y="198765"/>
                  </a:cubicBezTo>
                  <a:cubicBezTo>
                    <a:pt x="153454" y="199629"/>
                    <a:pt x="153334" y="200424"/>
                    <a:pt x="153272" y="201225"/>
                  </a:cubicBezTo>
                  <a:cubicBezTo>
                    <a:pt x="153209" y="201469"/>
                    <a:pt x="153209" y="201657"/>
                    <a:pt x="153147" y="201907"/>
                  </a:cubicBezTo>
                  <a:cubicBezTo>
                    <a:pt x="152965" y="203077"/>
                    <a:pt x="152778" y="204241"/>
                    <a:pt x="152596" y="205412"/>
                  </a:cubicBezTo>
                  <a:cubicBezTo>
                    <a:pt x="152352" y="206644"/>
                    <a:pt x="152102" y="207871"/>
                    <a:pt x="151795" y="209104"/>
                  </a:cubicBezTo>
                  <a:cubicBezTo>
                    <a:pt x="151733" y="209536"/>
                    <a:pt x="151607" y="209962"/>
                    <a:pt x="151488" y="210393"/>
                  </a:cubicBezTo>
                  <a:cubicBezTo>
                    <a:pt x="151426" y="210637"/>
                    <a:pt x="151363" y="210888"/>
                    <a:pt x="151300" y="211132"/>
                  </a:cubicBezTo>
                  <a:cubicBezTo>
                    <a:pt x="151057" y="212177"/>
                    <a:pt x="150750" y="213166"/>
                    <a:pt x="150437" y="214211"/>
                  </a:cubicBezTo>
                  <a:cubicBezTo>
                    <a:pt x="149636" y="216670"/>
                    <a:pt x="148778" y="219074"/>
                    <a:pt x="147796" y="221408"/>
                  </a:cubicBezTo>
                  <a:cubicBezTo>
                    <a:pt x="147552" y="221959"/>
                    <a:pt x="147302" y="222516"/>
                    <a:pt x="147057" y="223067"/>
                  </a:cubicBezTo>
                  <a:cubicBezTo>
                    <a:pt x="144842" y="228111"/>
                    <a:pt x="142075" y="232849"/>
                    <a:pt x="138878" y="237217"/>
                  </a:cubicBezTo>
                  <a:cubicBezTo>
                    <a:pt x="138202" y="238199"/>
                    <a:pt x="137463" y="239126"/>
                    <a:pt x="136725" y="240046"/>
                  </a:cubicBezTo>
                  <a:cubicBezTo>
                    <a:pt x="136355" y="240540"/>
                    <a:pt x="135923" y="241028"/>
                    <a:pt x="135554" y="241523"/>
                  </a:cubicBezTo>
                  <a:cubicBezTo>
                    <a:pt x="134878" y="242318"/>
                    <a:pt x="134202" y="243062"/>
                    <a:pt x="133464" y="243857"/>
                  </a:cubicBezTo>
                  <a:cubicBezTo>
                    <a:pt x="131737" y="245766"/>
                    <a:pt x="129959" y="247550"/>
                    <a:pt x="128050" y="249271"/>
                  </a:cubicBezTo>
                  <a:cubicBezTo>
                    <a:pt x="127193" y="250072"/>
                    <a:pt x="126267" y="250810"/>
                    <a:pt x="125347" y="251611"/>
                  </a:cubicBezTo>
                  <a:cubicBezTo>
                    <a:pt x="123932" y="252782"/>
                    <a:pt x="122455" y="253883"/>
                    <a:pt x="120978" y="254928"/>
                  </a:cubicBezTo>
                  <a:cubicBezTo>
                    <a:pt x="118519" y="256649"/>
                    <a:pt x="115996" y="258252"/>
                    <a:pt x="113287" y="259729"/>
                  </a:cubicBezTo>
                  <a:cubicBezTo>
                    <a:pt x="112179" y="260342"/>
                    <a:pt x="111015" y="260955"/>
                    <a:pt x="109838" y="261512"/>
                  </a:cubicBezTo>
                  <a:cubicBezTo>
                    <a:pt x="107685" y="262557"/>
                    <a:pt x="105470" y="263477"/>
                    <a:pt x="103255" y="264341"/>
                  </a:cubicBezTo>
                  <a:cubicBezTo>
                    <a:pt x="102453" y="264585"/>
                    <a:pt x="101715" y="264835"/>
                    <a:pt x="100920" y="265142"/>
                  </a:cubicBezTo>
                  <a:cubicBezTo>
                    <a:pt x="100363" y="265324"/>
                    <a:pt x="99813" y="265449"/>
                    <a:pt x="99261" y="265637"/>
                  </a:cubicBezTo>
                  <a:cubicBezTo>
                    <a:pt x="99017" y="265762"/>
                    <a:pt x="98711" y="265818"/>
                    <a:pt x="98398" y="265943"/>
                  </a:cubicBezTo>
                  <a:cubicBezTo>
                    <a:pt x="98091" y="266006"/>
                    <a:pt x="97847" y="266068"/>
                    <a:pt x="97534" y="266131"/>
                  </a:cubicBezTo>
                  <a:cubicBezTo>
                    <a:pt x="96677" y="266438"/>
                    <a:pt x="95751" y="266625"/>
                    <a:pt x="94824" y="266869"/>
                  </a:cubicBezTo>
                  <a:cubicBezTo>
                    <a:pt x="89473" y="268165"/>
                    <a:pt x="83878" y="268841"/>
                    <a:pt x="78152" y="268897"/>
                  </a:cubicBezTo>
                  <a:cubicBezTo>
                    <a:pt x="76862" y="268897"/>
                    <a:pt x="75630" y="268897"/>
                    <a:pt x="74403" y="268835"/>
                  </a:cubicBezTo>
                  <a:cubicBezTo>
                    <a:pt x="72313" y="268772"/>
                    <a:pt x="70279" y="268590"/>
                    <a:pt x="68251" y="268340"/>
                  </a:cubicBezTo>
                  <a:cubicBezTo>
                    <a:pt x="56560" y="266863"/>
                    <a:pt x="45677" y="262683"/>
                    <a:pt x="36201" y="256468"/>
                  </a:cubicBezTo>
                  <a:cubicBezTo>
                    <a:pt x="25312" y="249333"/>
                    <a:pt x="16268" y="239370"/>
                    <a:pt x="10053" y="227617"/>
                  </a:cubicBezTo>
                  <a:cubicBezTo>
                    <a:pt x="4640" y="217409"/>
                    <a:pt x="1442" y="205781"/>
                    <a:pt x="1073" y="193414"/>
                  </a:cubicBezTo>
                  <a:cubicBezTo>
                    <a:pt x="1010" y="192863"/>
                    <a:pt x="1010" y="192244"/>
                    <a:pt x="1010" y="191631"/>
                  </a:cubicBezTo>
                  <a:lnTo>
                    <a:pt x="829" y="173237"/>
                  </a:lnTo>
                  <a:lnTo>
                    <a:pt x="522" y="138847"/>
                  </a:lnTo>
                  <a:lnTo>
                    <a:pt x="460" y="131036"/>
                  </a:lnTo>
                  <a:lnTo>
                    <a:pt x="335" y="118976"/>
                  </a:lnTo>
                  <a:lnTo>
                    <a:pt x="209" y="102060"/>
                  </a:lnTo>
                  <a:lnTo>
                    <a:pt x="28" y="78622"/>
                  </a:lnTo>
                  <a:cubicBezTo>
                    <a:pt x="-35" y="77332"/>
                    <a:pt x="28" y="76100"/>
                    <a:pt x="28" y="74804"/>
                  </a:cubicBezTo>
                  <a:cubicBezTo>
                    <a:pt x="90" y="74191"/>
                    <a:pt x="90" y="73515"/>
                    <a:pt x="153" y="72895"/>
                  </a:cubicBezTo>
                  <a:cubicBezTo>
                    <a:pt x="153" y="72401"/>
                    <a:pt x="215" y="71913"/>
                    <a:pt x="278" y="71418"/>
                  </a:cubicBezTo>
                  <a:cubicBezTo>
                    <a:pt x="278" y="70924"/>
                    <a:pt x="335" y="70436"/>
                    <a:pt x="397" y="69941"/>
                  </a:cubicBezTo>
                  <a:cubicBezTo>
                    <a:pt x="397" y="69816"/>
                    <a:pt x="397" y="69697"/>
                    <a:pt x="460" y="69572"/>
                  </a:cubicBezTo>
                  <a:cubicBezTo>
                    <a:pt x="460" y="69266"/>
                    <a:pt x="522" y="68959"/>
                    <a:pt x="522" y="68652"/>
                  </a:cubicBezTo>
                  <a:lnTo>
                    <a:pt x="704" y="67544"/>
                  </a:lnTo>
                  <a:cubicBezTo>
                    <a:pt x="704" y="67363"/>
                    <a:pt x="704" y="67113"/>
                    <a:pt x="766" y="66931"/>
                  </a:cubicBezTo>
                  <a:cubicBezTo>
                    <a:pt x="822" y="66380"/>
                    <a:pt x="885" y="65823"/>
                    <a:pt x="1010" y="65335"/>
                  </a:cubicBezTo>
                  <a:cubicBezTo>
                    <a:pt x="1073" y="64841"/>
                    <a:pt x="1135" y="64415"/>
                    <a:pt x="1254" y="63983"/>
                  </a:cubicBezTo>
                  <a:cubicBezTo>
                    <a:pt x="1254" y="63739"/>
                    <a:pt x="1317" y="63426"/>
                    <a:pt x="1380" y="63182"/>
                  </a:cubicBezTo>
                  <a:cubicBezTo>
                    <a:pt x="1567" y="62137"/>
                    <a:pt x="1811" y="61155"/>
                    <a:pt x="2062" y="60103"/>
                  </a:cubicBezTo>
                  <a:cubicBezTo>
                    <a:pt x="2181" y="59552"/>
                    <a:pt x="2306" y="58933"/>
                    <a:pt x="2494" y="58382"/>
                  </a:cubicBezTo>
                  <a:cubicBezTo>
                    <a:pt x="2618" y="57831"/>
                    <a:pt x="2738" y="57337"/>
                    <a:pt x="2863" y="56780"/>
                  </a:cubicBezTo>
                  <a:cubicBezTo>
                    <a:pt x="3044" y="56292"/>
                    <a:pt x="3169" y="55735"/>
                    <a:pt x="3357" y="55240"/>
                  </a:cubicBezTo>
                  <a:lnTo>
                    <a:pt x="3357" y="55178"/>
                  </a:lnTo>
                  <a:cubicBezTo>
                    <a:pt x="3476" y="54683"/>
                    <a:pt x="3664" y="54195"/>
                    <a:pt x="3852" y="53638"/>
                  </a:cubicBezTo>
                  <a:cubicBezTo>
                    <a:pt x="3970" y="53144"/>
                    <a:pt x="4158" y="52656"/>
                    <a:pt x="4340" y="52099"/>
                  </a:cubicBezTo>
                  <a:cubicBezTo>
                    <a:pt x="4528" y="51604"/>
                    <a:pt x="4709" y="51110"/>
                    <a:pt x="4897" y="50622"/>
                  </a:cubicBezTo>
                  <a:cubicBezTo>
                    <a:pt x="5266" y="49576"/>
                    <a:pt x="5698" y="48531"/>
                    <a:pt x="6124" y="47549"/>
                  </a:cubicBezTo>
                  <a:cubicBezTo>
                    <a:pt x="6186" y="47367"/>
                    <a:pt x="6249" y="47179"/>
                    <a:pt x="6367" y="46998"/>
                  </a:cubicBezTo>
                  <a:cubicBezTo>
                    <a:pt x="6674" y="46134"/>
                    <a:pt x="7043" y="45340"/>
                    <a:pt x="7475" y="44538"/>
                  </a:cubicBezTo>
                  <a:cubicBezTo>
                    <a:pt x="7538" y="44351"/>
                    <a:pt x="7657" y="44169"/>
                    <a:pt x="7719" y="43925"/>
                  </a:cubicBezTo>
                  <a:cubicBezTo>
                    <a:pt x="8151" y="43124"/>
                    <a:pt x="8521" y="42267"/>
                    <a:pt x="8946" y="41466"/>
                  </a:cubicBezTo>
                  <a:cubicBezTo>
                    <a:pt x="9008" y="41340"/>
                    <a:pt x="9071" y="41221"/>
                    <a:pt x="9190" y="41096"/>
                  </a:cubicBezTo>
                  <a:cubicBezTo>
                    <a:pt x="21988" y="16920"/>
                    <a:pt x="47022" y="247"/>
                    <a:pt x="75749" y="3"/>
                  </a:cubicBezTo>
                  <a:cubicBezTo>
                    <a:pt x="108111" y="-303"/>
                    <a:pt x="136099" y="20180"/>
                    <a:pt x="147476" y="49157"/>
                  </a:cubicBezTo>
                  <a:cubicBezTo>
                    <a:pt x="150862" y="57831"/>
                    <a:pt x="152828" y="67300"/>
                    <a:pt x="152890" y="77207"/>
                  </a:cubicBezTo>
                  <a:lnTo>
                    <a:pt x="153078" y="95294"/>
                  </a:lnTo>
                  <a:lnTo>
                    <a:pt x="153141" y="107048"/>
                  </a:lnTo>
                  <a:lnTo>
                    <a:pt x="153572" y="151583"/>
                  </a:lnTo>
                  <a:lnTo>
                    <a:pt x="153879" y="190279"/>
                  </a:ln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4411156" y="2219321"/>
              <a:ext cx="176826" cy="280433"/>
            </a:xfrm>
            <a:custGeom>
              <a:avLst/>
              <a:gdLst/>
              <a:ahLst/>
              <a:cxnLst/>
              <a:rect l="l" t="t" r="r" b="b"/>
              <a:pathLst>
                <a:path w="151782" h="240715" extrusionOk="0">
                  <a:moveTo>
                    <a:pt x="11212" y="76575"/>
                  </a:moveTo>
                  <a:cubicBezTo>
                    <a:pt x="11318" y="74785"/>
                    <a:pt x="12570" y="73584"/>
                    <a:pt x="14335" y="73452"/>
                  </a:cubicBezTo>
                  <a:cubicBezTo>
                    <a:pt x="24730" y="72695"/>
                    <a:pt x="33022" y="67832"/>
                    <a:pt x="35432" y="57262"/>
                  </a:cubicBezTo>
                  <a:cubicBezTo>
                    <a:pt x="37597" y="47755"/>
                    <a:pt x="35582" y="37491"/>
                    <a:pt x="33285" y="28204"/>
                  </a:cubicBezTo>
                  <a:cubicBezTo>
                    <a:pt x="32684" y="25782"/>
                    <a:pt x="35550" y="22978"/>
                    <a:pt x="37866" y="24680"/>
                  </a:cubicBezTo>
                  <a:cubicBezTo>
                    <a:pt x="56416" y="38274"/>
                    <a:pt x="81813" y="49927"/>
                    <a:pt x="101733" y="32197"/>
                  </a:cubicBezTo>
                  <a:cubicBezTo>
                    <a:pt x="103236" y="30864"/>
                    <a:pt x="105558" y="31026"/>
                    <a:pt x="106634" y="32829"/>
                  </a:cubicBezTo>
                  <a:cubicBezTo>
                    <a:pt x="116360" y="49095"/>
                    <a:pt x="132306" y="65604"/>
                    <a:pt x="151782" y="64728"/>
                  </a:cubicBezTo>
                  <a:cubicBezTo>
                    <a:pt x="150862" y="59327"/>
                    <a:pt x="149417" y="54107"/>
                    <a:pt x="147483" y="49157"/>
                  </a:cubicBezTo>
                  <a:cubicBezTo>
                    <a:pt x="136105" y="20180"/>
                    <a:pt x="108111" y="-303"/>
                    <a:pt x="75755" y="3"/>
                  </a:cubicBezTo>
                  <a:cubicBezTo>
                    <a:pt x="47028" y="247"/>
                    <a:pt x="21988" y="16920"/>
                    <a:pt x="9190" y="41096"/>
                  </a:cubicBezTo>
                  <a:cubicBezTo>
                    <a:pt x="9071" y="41221"/>
                    <a:pt x="9008" y="41340"/>
                    <a:pt x="8946" y="41466"/>
                  </a:cubicBezTo>
                  <a:cubicBezTo>
                    <a:pt x="8514" y="42267"/>
                    <a:pt x="8145" y="43130"/>
                    <a:pt x="7713" y="43925"/>
                  </a:cubicBezTo>
                  <a:cubicBezTo>
                    <a:pt x="7650" y="44169"/>
                    <a:pt x="7525" y="44357"/>
                    <a:pt x="7469" y="44538"/>
                  </a:cubicBezTo>
                  <a:cubicBezTo>
                    <a:pt x="7037" y="45340"/>
                    <a:pt x="6668" y="46134"/>
                    <a:pt x="6361" y="46998"/>
                  </a:cubicBezTo>
                  <a:cubicBezTo>
                    <a:pt x="6236" y="47179"/>
                    <a:pt x="6180" y="47367"/>
                    <a:pt x="6117" y="47549"/>
                  </a:cubicBezTo>
                  <a:cubicBezTo>
                    <a:pt x="5685" y="48531"/>
                    <a:pt x="5253" y="49576"/>
                    <a:pt x="4890" y="50628"/>
                  </a:cubicBezTo>
                  <a:cubicBezTo>
                    <a:pt x="4703" y="51122"/>
                    <a:pt x="4521" y="51610"/>
                    <a:pt x="4333" y="52105"/>
                  </a:cubicBezTo>
                  <a:cubicBezTo>
                    <a:pt x="4152" y="52656"/>
                    <a:pt x="3964" y="53150"/>
                    <a:pt x="3845" y="53644"/>
                  </a:cubicBezTo>
                  <a:cubicBezTo>
                    <a:pt x="3657" y="54195"/>
                    <a:pt x="3476" y="54690"/>
                    <a:pt x="3351" y="55184"/>
                  </a:cubicBezTo>
                  <a:lnTo>
                    <a:pt x="3351" y="55246"/>
                  </a:lnTo>
                  <a:cubicBezTo>
                    <a:pt x="3163" y="55741"/>
                    <a:pt x="3044" y="56298"/>
                    <a:pt x="2856" y="56786"/>
                  </a:cubicBezTo>
                  <a:cubicBezTo>
                    <a:pt x="2738" y="57343"/>
                    <a:pt x="2612" y="57837"/>
                    <a:pt x="2487" y="58388"/>
                  </a:cubicBezTo>
                  <a:cubicBezTo>
                    <a:pt x="2306" y="58939"/>
                    <a:pt x="2181" y="59559"/>
                    <a:pt x="2056" y="60109"/>
                  </a:cubicBezTo>
                  <a:cubicBezTo>
                    <a:pt x="1811" y="61155"/>
                    <a:pt x="1561" y="62137"/>
                    <a:pt x="1374" y="63189"/>
                  </a:cubicBezTo>
                  <a:cubicBezTo>
                    <a:pt x="1317" y="63432"/>
                    <a:pt x="1254" y="63745"/>
                    <a:pt x="1254" y="63990"/>
                  </a:cubicBezTo>
                  <a:cubicBezTo>
                    <a:pt x="1129" y="64421"/>
                    <a:pt x="1073" y="64847"/>
                    <a:pt x="1010" y="65341"/>
                  </a:cubicBezTo>
                  <a:cubicBezTo>
                    <a:pt x="885" y="65836"/>
                    <a:pt x="829" y="66387"/>
                    <a:pt x="766" y="66937"/>
                  </a:cubicBezTo>
                  <a:cubicBezTo>
                    <a:pt x="704" y="67125"/>
                    <a:pt x="704" y="67369"/>
                    <a:pt x="704" y="67551"/>
                  </a:cubicBezTo>
                  <a:lnTo>
                    <a:pt x="522" y="68658"/>
                  </a:lnTo>
                  <a:cubicBezTo>
                    <a:pt x="522" y="68965"/>
                    <a:pt x="460" y="69272"/>
                    <a:pt x="460" y="69578"/>
                  </a:cubicBezTo>
                  <a:cubicBezTo>
                    <a:pt x="397" y="69703"/>
                    <a:pt x="397" y="69822"/>
                    <a:pt x="397" y="69948"/>
                  </a:cubicBezTo>
                  <a:cubicBezTo>
                    <a:pt x="335" y="70442"/>
                    <a:pt x="278" y="70930"/>
                    <a:pt x="278" y="71425"/>
                  </a:cubicBezTo>
                  <a:cubicBezTo>
                    <a:pt x="215" y="71913"/>
                    <a:pt x="153" y="72407"/>
                    <a:pt x="153" y="72902"/>
                  </a:cubicBezTo>
                  <a:cubicBezTo>
                    <a:pt x="90" y="73515"/>
                    <a:pt x="90" y="74191"/>
                    <a:pt x="28" y="74810"/>
                  </a:cubicBezTo>
                  <a:cubicBezTo>
                    <a:pt x="28" y="76100"/>
                    <a:pt x="-35" y="77332"/>
                    <a:pt x="28" y="78622"/>
                  </a:cubicBezTo>
                  <a:lnTo>
                    <a:pt x="209" y="102060"/>
                  </a:lnTo>
                  <a:lnTo>
                    <a:pt x="335" y="118976"/>
                  </a:lnTo>
                  <a:lnTo>
                    <a:pt x="460" y="131030"/>
                  </a:lnTo>
                  <a:lnTo>
                    <a:pt x="522" y="138841"/>
                  </a:lnTo>
                  <a:lnTo>
                    <a:pt x="829" y="173231"/>
                  </a:lnTo>
                  <a:lnTo>
                    <a:pt x="1010" y="191624"/>
                  </a:lnTo>
                  <a:cubicBezTo>
                    <a:pt x="1010" y="192237"/>
                    <a:pt x="1010" y="192851"/>
                    <a:pt x="1073" y="193408"/>
                  </a:cubicBezTo>
                  <a:cubicBezTo>
                    <a:pt x="1442" y="205774"/>
                    <a:pt x="4640" y="217403"/>
                    <a:pt x="10053" y="227610"/>
                  </a:cubicBezTo>
                  <a:cubicBezTo>
                    <a:pt x="12526" y="232285"/>
                    <a:pt x="15467" y="236666"/>
                    <a:pt x="18772" y="240715"/>
                  </a:cubicBezTo>
                  <a:cubicBezTo>
                    <a:pt x="14209" y="186123"/>
                    <a:pt x="7970" y="131381"/>
                    <a:pt x="11199" y="765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4542082" y="2329567"/>
              <a:ext cx="52568" cy="16308"/>
            </a:xfrm>
            <a:custGeom>
              <a:avLst/>
              <a:gdLst/>
              <a:ahLst/>
              <a:cxnLst/>
              <a:rect l="l" t="t" r="r" b="b"/>
              <a:pathLst>
                <a:path w="45123" h="13998" extrusionOk="0">
                  <a:moveTo>
                    <a:pt x="37685" y="12979"/>
                  </a:moveTo>
                  <a:lnTo>
                    <a:pt x="7876" y="13993"/>
                  </a:lnTo>
                  <a:cubicBezTo>
                    <a:pt x="3664" y="14137"/>
                    <a:pt x="122" y="11333"/>
                    <a:pt x="3" y="7766"/>
                  </a:cubicBezTo>
                  <a:lnTo>
                    <a:pt x="3" y="7766"/>
                  </a:lnTo>
                  <a:cubicBezTo>
                    <a:pt x="-116" y="4198"/>
                    <a:pt x="3226" y="1163"/>
                    <a:pt x="7438" y="1019"/>
                  </a:cubicBezTo>
                  <a:lnTo>
                    <a:pt x="37247" y="5"/>
                  </a:lnTo>
                  <a:cubicBezTo>
                    <a:pt x="41459" y="-139"/>
                    <a:pt x="45001" y="2665"/>
                    <a:pt x="45120" y="6232"/>
                  </a:cubicBezTo>
                  <a:lnTo>
                    <a:pt x="45120" y="6232"/>
                  </a:lnTo>
                  <a:cubicBezTo>
                    <a:pt x="45239" y="9800"/>
                    <a:pt x="41897" y="12835"/>
                    <a:pt x="37685" y="129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4469084" y="2330332"/>
              <a:ext cx="52568" cy="16308"/>
            </a:xfrm>
            <a:custGeom>
              <a:avLst/>
              <a:gdLst/>
              <a:ahLst/>
              <a:cxnLst/>
              <a:rect l="l" t="t" r="r" b="b"/>
              <a:pathLst>
                <a:path w="45123" h="13998" extrusionOk="0">
                  <a:moveTo>
                    <a:pt x="37685" y="12979"/>
                  </a:moveTo>
                  <a:lnTo>
                    <a:pt x="7876" y="13993"/>
                  </a:lnTo>
                  <a:cubicBezTo>
                    <a:pt x="3665" y="14137"/>
                    <a:pt x="122" y="11333"/>
                    <a:pt x="3" y="7766"/>
                  </a:cubicBezTo>
                  <a:lnTo>
                    <a:pt x="3" y="7766"/>
                  </a:lnTo>
                  <a:cubicBezTo>
                    <a:pt x="-116" y="4199"/>
                    <a:pt x="3226" y="1163"/>
                    <a:pt x="7438" y="1019"/>
                  </a:cubicBezTo>
                  <a:lnTo>
                    <a:pt x="37247" y="5"/>
                  </a:lnTo>
                  <a:cubicBezTo>
                    <a:pt x="41459" y="-139"/>
                    <a:pt x="45001" y="2665"/>
                    <a:pt x="45120" y="6233"/>
                  </a:cubicBezTo>
                  <a:lnTo>
                    <a:pt x="45120" y="6233"/>
                  </a:lnTo>
                  <a:cubicBezTo>
                    <a:pt x="45239" y="9800"/>
                    <a:pt x="41897" y="12835"/>
                    <a:pt x="37685" y="129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4506741" y="2343350"/>
              <a:ext cx="24993" cy="70103"/>
            </a:xfrm>
            <a:custGeom>
              <a:avLst/>
              <a:gdLst/>
              <a:ahLst/>
              <a:cxnLst/>
              <a:rect l="l" t="t" r="r" b="b"/>
              <a:pathLst>
                <a:path w="21453" h="60174" extrusionOk="0">
                  <a:moveTo>
                    <a:pt x="0" y="47282"/>
                  </a:moveTo>
                  <a:lnTo>
                    <a:pt x="21453" y="60175"/>
                  </a:lnTo>
                  <a:lnTo>
                    <a:pt x="2145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4462655" y="2357017"/>
              <a:ext cx="56761" cy="16832"/>
            </a:xfrm>
            <a:custGeom>
              <a:avLst/>
              <a:gdLst/>
              <a:ahLst/>
              <a:cxnLst/>
              <a:rect l="l" t="t" r="r" b="b"/>
              <a:pathLst>
                <a:path w="48722" h="14448" extrusionOk="0">
                  <a:moveTo>
                    <a:pt x="48722" y="7080"/>
                  </a:moveTo>
                  <a:cubicBezTo>
                    <a:pt x="48697" y="10166"/>
                    <a:pt x="42169" y="12832"/>
                    <a:pt x="32988" y="13921"/>
                  </a:cubicBezTo>
                  <a:cubicBezTo>
                    <a:pt x="30297" y="14240"/>
                    <a:pt x="27375" y="14427"/>
                    <a:pt x="24314" y="14446"/>
                  </a:cubicBezTo>
                  <a:cubicBezTo>
                    <a:pt x="20722" y="14471"/>
                    <a:pt x="17305" y="14258"/>
                    <a:pt x="14232" y="13858"/>
                  </a:cubicBezTo>
                  <a:cubicBezTo>
                    <a:pt x="5814" y="12769"/>
                    <a:pt x="-25" y="10284"/>
                    <a:pt x="0" y="7362"/>
                  </a:cubicBezTo>
                  <a:cubicBezTo>
                    <a:pt x="19" y="4639"/>
                    <a:pt x="5107" y="2248"/>
                    <a:pt x="12605" y="972"/>
                  </a:cubicBezTo>
                  <a:cubicBezTo>
                    <a:pt x="16103" y="377"/>
                    <a:pt x="20127" y="27"/>
                    <a:pt x="24408" y="2"/>
                  </a:cubicBezTo>
                  <a:cubicBezTo>
                    <a:pt x="28269" y="-23"/>
                    <a:pt x="31912" y="221"/>
                    <a:pt x="35148" y="678"/>
                  </a:cubicBezTo>
                  <a:cubicBezTo>
                    <a:pt x="43208" y="1804"/>
                    <a:pt x="48747" y="4239"/>
                    <a:pt x="48722" y="70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4474613" y="2357025"/>
              <a:ext cx="31653" cy="16824"/>
            </a:xfrm>
            <a:custGeom>
              <a:avLst/>
              <a:gdLst/>
              <a:ahLst/>
              <a:cxnLst/>
              <a:rect l="l" t="t" r="r" b="b"/>
              <a:pathLst>
                <a:path w="27170" h="14441" extrusionOk="0">
                  <a:moveTo>
                    <a:pt x="27166" y="6047"/>
                  </a:moveTo>
                  <a:cubicBezTo>
                    <a:pt x="27273" y="9133"/>
                    <a:pt x="25539" y="11962"/>
                    <a:pt x="22716" y="13914"/>
                  </a:cubicBezTo>
                  <a:cubicBezTo>
                    <a:pt x="20025" y="14233"/>
                    <a:pt x="17103" y="14421"/>
                    <a:pt x="14043" y="14440"/>
                  </a:cubicBezTo>
                  <a:cubicBezTo>
                    <a:pt x="10450" y="14465"/>
                    <a:pt x="7033" y="14252"/>
                    <a:pt x="3960" y="13852"/>
                  </a:cubicBezTo>
                  <a:cubicBezTo>
                    <a:pt x="1588" y="12105"/>
                    <a:pt x="99" y="9690"/>
                    <a:pt x="4" y="6973"/>
                  </a:cubicBezTo>
                  <a:cubicBezTo>
                    <a:pt x="-70" y="4770"/>
                    <a:pt x="793" y="2686"/>
                    <a:pt x="2333" y="972"/>
                  </a:cubicBezTo>
                  <a:cubicBezTo>
                    <a:pt x="5831" y="377"/>
                    <a:pt x="9855" y="27"/>
                    <a:pt x="14136" y="2"/>
                  </a:cubicBezTo>
                  <a:cubicBezTo>
                    <a:pt x="17997" y="-23"/>
                    <a:pt x="21640" y="221"/>
                    <a:pt x="24876" y="677"/>
                  </a:cubicBezTo>
                  <a:cubicBezTo>
                    <a:pt x="26259" y="2211"/>
                    <a:pt x="27097" y="4051"/>
                    <a:pt x="27166" y="60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4539637" y="2357651"/>
              <a:ext cx="47254" cy="14001"/>
            </a:xfrm>
            <a:custGeom>
              <a:avLst/>
              <a:gdLst/>
              <a:ahLst/>
              <a:cxnLst/>
              <a:rect l="l" t="t" r="r" b="b"/>
              <a:pathLst>
                <a:path w="40561" h="12018" extrusionOk="0">
                  <a:moveTo>
                    <a:pt x="40561" y="5890"/>
                  </a:moveTo>
                  <a:cubicBezTo>
                    <a:pt x="40542" y="8456"/>
                    <a:pt x="35110" y="10678"/>
                    <a:pt x="27462" y="11585"/>
                  </a:cubicBezTo>
                  <a:cubicBezTo>
                    <a:pt x="25221" y="11848"/>
                    <a:pt x="22787" y="12005"/>
                    <a:pt x="20240" y="12017"/>
                  </a:cubicBezTo>
                  <a:cubicBezTo>
                    <a:pt x="17249" y="12036"/>
                    <a:pt x="14407" y="11861"/>
                    <a:pt x="11847" y="11529"/>
                  </a:cubicBezTo>
                  <a:cubicBezTo>
                    <a:pt x="4844" y="10622"/>
                    <a:pt x="-19" y="8556"/>
                    <a:pt x="0" y="6122"/>
                  </a:cubicBezTo>
                  <a:cubicBezTo>
                    <a:pt x="13" y="3856"/>
                    <a:pt x="4250" y="1866"/>
                    <a:pt x="10496" y="809"/>
                  </a:cubicBezTo>
                  <a:cubicBezTo>
                    <a:pt x="13406" y="314"/>
                    <a:pt x="16754" y="20"/>
                    <a:pt x="20321" y="1"/>
                  </a:cubicBezTo>
                  <a:cubicBezTo>
                    <a:pt x="23532" y="-18"/>
                    <a:pt x="26567" y="189"/>
                    <a:pt x="29258" y="564"/>
                  </a:cubicBezTo>
                  <a:cubicBezTo>
                    <a:pt x="35967" y="1503"/>
                    <a:pt x="40574" y="3531"/>
                    <a:pt x="40555" y="58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4549592" y="2357651"/>
              <a:ext cx="26351" cy="14001"/>
            </a:xfrm>
            <a:custGeom>
              <a:avLst/>
              <a:gdLst/>
              <a:ahLst/>
              <a:cxnLst/>
              <a:rect l="l" t="t" r="r" b="b"/>
              <a:pathLst>
                <a:path w="22619" h="12018" extrusionOk="0">
                  <a:moveTo>
                    <a:pt x="22615" y="5039"/>
                  </a:moveTo>
                  <a:cubicBezTo>
                    <a:pt x="22703" y="7605"/>
                    <a:pt x="21264" y="9958"/>
                    <a:pt x="18910" y="11585"/>
                  </a:cubicBezTo>
                  <a:cubicBezTo>
                    <a:pt x="16670" y="11848"/>
                    <a:pt x="14236" y="12005"/>
                    <a:pt x="11688" y="12017"/>
                  </a:cubicBezTo>
                  <a:cubicBezTo>
                    <a:pt x="8697" y="12036"/>
                    <a:pt x="5856" y="11861"/>
                    <a:pt x="3296" y="11529"/>
                  </a:cubicBezTo>
                  <a:cubicBezTo>
                    <a:pt x="1324" y="10077"/>
                    <a:pt x="79" y="8062"/>
                    <a:pt x="4" y="5803"/>
                  </a:cubicBezTo>
                  <a:cubicBezTo>
                    <a:pt x="-59" y="3969"/>
                    <a:pt x="661" y="2235"/>
                    <a:pt x="1944" y="809"/>
                  </a:cubicBezTo>
                  <a:cubicBezTo>
                    <a:pt x="4854" y="314"/>
                    <a:pt x="8203" y="20"/>
                    <a:pt x="11769" y="1"/>
                  </a:cubicBezTo>
                  <a:cubicBezTo>
                    <a:pt x="14981" y="-18"/>
                    <a:pt x="18016" y="189"/>
                    <a:pt x="20707" y="564"/>
                  </a:cubicBezTo>
                  <a:cubicBezTo>
                    <a:pt x="21858" y="1841"/>
                    <a:pt x="22553" y="3375"/>
                    <a:pt x="22609" y="5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4334160" y="2366948"/>
              <a:ext cx="90522" cy="92287"/>
            </a:xfrm>
            <a:custGeom>
              <a:avLst/>
              <a:gdLst/>
              <a:ahLst/>
              <a:cxnLst/>
              <a:rect l="l" t="t" r="r" b="b"/>
              <a:pathLst>
                <a:path w="77701" h="79216" extrusionOk="0">
                  <a:moveTo>
                    <a:pt x="2" y="39968"/>
                  </a:moveTo>
                  <a:cubicBezTo>
                    <a:pt x="195" y="61841"/>
                    <a:pt x="17744" y="79415"/>
                    <a:pt x="39204" y="79215"/>
                  </a:cubicBezTo>
                  <a:cubicBezTo>
                    <a:pt x="60658" y="79015"/>
                    <a:pt x="77894" y="61122"/>
                    <a:pt x="77700" y="39248"/>
                  </a:cubicBezTo>
                  <a:cubicBezTo>
                    <a:pt x="77506" y="17375"/>
                    <a:pt x="59957" y="-198"/>
                    <a:pt x="38497" y="2"/>
                  </a:cubicBezTo>
                  <a:cubicBezTo>
                    <a:pt x="17043" y="196"/>
                    <a:pt x="-193" y="18095"/>
                    <a:pt x="2" y="39968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5512604" y="2637862"/>
              <a:ext cx="205819" cy="314147"/>
            </a:xfrm>
            <a:custGeom>
              <a:avLst/>
              <a:gdLst/>
              <a:ahLst/>
              <a:cxnLst/>
              <a:rect l="l" t="t" r="r" b="b"/>
              <a:pathLst>
                <a:path w="176669" h="269654" extrusionOk="0">
                  <a:moveTo>
                    <a:pt x="69742" y="269655"/>
                  </a:moveTo>
                  <a:lnTo>
                    <a:pt x="2276" y="209267"/>
                  </a:lnTo>
                  <a:cubicBezTo>
                    <a:pt x="2276" y="209267"/>
                    <a:pt x="-8802" y="44276"/>
                    <a:pt x="17922" y="43043"/>
                  </a:cubicBezTo>
                  <a:cubicBezTo>
                    <a:pt x="33818" y="42317"/>
                    <a:pt x="42205" y="119627"/>
                    <a:pt x="42205" y="119627"/>
                  </a:cubicBezTo>
                  <a:cubicBezTo>
                    <a:pt x="42205" y="119627"/>
                    <a:pt x="126381" y="-9190"/>
                    <a:pt x="144530" y="523"/>
                  </a:cubicBezTo>
                  <a:cubicBezTo>
                    <a:pt x="145218" y="911"/>
                    <a:pt x="145782" y="1493"/>
                    <a:pt x="146282" y="2163"/>
                  </a:cubicBezTo>
                  <a:cubicBezTo>
                    <a:pt x="145907" y="7370"/>
                    <a:pt x="145594" y="12577"/>
                    <a:pt x="145469" y="17778"/>
                  </a:cubicBezTo>
                  <a:cubicBezTo>
                    <a:pt x="141839" y="28968"/>
                    <a:pt x="134016" y="43932"/>
                    <a:pt x="125442" y="58426"/>
                  </a:cubicBezTo>
                  <a:cubicBezTo>
                    <a:pt x="151414" y="62457"/>
                    <a:pt x="176010" y="91514"/>
                    <a:pt x="150914" y="111153"/>
                  </a:cubicBezTo>
                  <a:cubicBezTo>
                    <a:pt x="162241" y="110578"/>
                    <a:pt x="172255" y="120066"/>
                    <a:pt x="175322" y="130962"/>
                  </a:cubicBezTo>
                  <a:cubicBezTo>
                    <a:pt x="178388" y="141857"/>
                    <a:pt x="175822" y="153598"/>
                    <a:pt x="171629" y="164125"/>
                  </a:cubicBezTo>
                  <a:cubicBezTo>
                    <a:pt x="162680" y="186718"/>
                    <a:pt x="145907" y="206082"/>
                    <a:pt x="124941" y="218411"/>
                  </a:cubicBezTo>
                  <a:cubicBezTo>
                    <a:pt x="95276" y="246711"/>
                    <a:pt x="69742" y="269648"/>
                    <a:pt x="69742" y="269648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5560326" y="2586685"/>
              <a:ext cx="158454" cy="231722"/>
            </a:xfrm>
            <a:custGeom>
              <a:avLst/>
              <a:gdLst/>
              <a:ahLst/>
              <a:cxnLst/>
              <a:rect l="l" t="t" r="r" b="b"/>
              <a:pathLst>
                <a:path w="136012" h="198903" extrusionOk="0">
                  <a:moveTo>
                    <a:pt x="127256" y="2690"/>
                  </a:moveTo>
                  <a:lnTo>
                    <a:pt x="127256" y="2690"/>
                  </a:lnTo>
                  <a:cubicBezTo>
                    <a:pt x="135893" y="7972"/>
                    <a:pt x="138584" y="19375"/>
                    <a:pt x="133327" y="28024"/>
                  </a:cubicBezTo>
                  <a:lnTo>
                    <a:pt x="34130" y="190099"/>
                  </a:lnTo>
                  <a:cubicBezTo>
                    <a:pt x="28811" y="198748"/>
                    <a:pt x="17420" y="201502"/>
                    <a:pt x="8784" y="196214"/>
                  </a:cubicBezTo>
                  <a:lnTo>
                    <a:pt x="8784" y="196214"/>
                  </a:lnTo>
                  <a:cubicBezTo>
                    <a:pt x="147" y="190931"/>
                    <a:pt x="-2607" y="179529"/>
                    <a:pt x="2713" y="170880"/>
                  </a:cubicBezTo>
                  <a:lnTo>
                    <a:pt x="101909" y="8805"/>
                  </a:lnTo>
                  <a:cubicBezTo>
                    <a:pt x="107167" y="155"/>
                    <a:pt x="118619" y="-2598"/>
                    <a:pt x="127256" y="2690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5510696" y="2673530"/>
              <a:ext cx="50752" cy="163445"/>
            </a:xfrm>
            <a:custGeom>
              <a:avLst/>
              <a:gdLst/>
              <a:ahLst/>
              <a:cxnLst/>
              <a:rect l="l" t="t" r="r" b="b"/>
              <a:pathLst>
                <a:path w="43564" h="140296" extrusionOk="0">
                  <a:moveTo>
                    <a:pt x="17808" y="32"/>
                  </a:moveTo>
                  <a:lnTo>
                    <a:pt x="17808" y="32"/>
                  </a:lnTo>
                  <a:cubicBezTo>
                    <a:pt x="28197" y="-569"/>
                    <a:pt x="37147" y="7423"/>
                    <a:pt x="37710" y="17793"/>
                  </a:cubicBezTo>
                  <a:lnTo>
                    <a:pt x="43530" y="120306"/>
                  </a:lnTo>
                  <a:cubicBezTo>
                    <a:pt x="44156" y="130677"/>
                    <a:pt x="36146" y="139657"/>
                    <a:pt x="25756" y="140265"/>
                  </a:cubicBezTo>
                  <a:lnTo>
                    <a:pt x="25756" y="140265"/>
                  </a:lnTo>
                  <a:cubicBezTo>
                    <a:pt x="15367" y="140865"/>
                    <a:pt x="6418" y="132873"/>
                    <a:pt x="5855" y="122503"/>
                  </a:cubicBezTo>
                  <a:lnTo>
                    <a:pt x="34" y="19990"/>
                  </a:lnTo>
                  <a:cubicBezTo>
                    <a:pt x="-592" y="9620"/>
                    <a:pt x="7419" y="639"/>
                    <a:pt x="17808" y="32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5581991" y="2771765"/>
              <a:ext cx="31372" cy="120506"/>
            </a:xfrm>
            <a:custGeom>
              <a:avLst/>
              <a:gdLst/>
              <a:ahLst/>
              <a:cxnLst/>
              <a:rect l="l" t="t" r="r" b="b"/>
              <a:pathLst>
                <a:path w="26929" h="103439" extrusionOk="0">
                  <a:moveTo>
                    <a:pt x="19151" y="0"/>
                  </a:moveTo>
                  <a:cubicBezTo>
                    <a:pt x="34547" y="33971"/>
                    <a:pt x="26536" y="77198"/>
                    <a:pt x="0" y="1034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4164030" y="3653722"/>
              <a:ext cx="196690" cy="68098"/>
            </a:xfrm>
            <a:custGeom>
              <a:avLst/>
              <a:gdLst/>
              <a:ahLst/>
              <a:cxnLst/>
              <a:rect l="l" t="t" r="r" b="b"/>
              <a:pathLst>
                <a:path w="168833" h="58453" extrusionOk="0">
                  <a:moveTo>
                    <a:pt x="168834" y="0"/>
                  </a:moveTo>
                  <a:lnTo>
                    <a:pt x="0" y="58454"/>
                  </a:lnTo>
                </a:path>
              </a:pathLst>
            </a:custGeom>
            <a:noFill/>
            <a:ln w="9525" cap="rnd" cmpd="sng">
              <a:solidFill>
                <a:srgbClr val="422E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4771516" y="2686550"/>
              <a:ext cx="30485" cy="262084"/>
            </a:xfrm>
            <a:custGeom>
              <a:avLst/>
              <a:gdLst/>
              <a:ahLst/>
              <a:cxnLst/>
              <a:rect l="l" t="t" r="r" b="b"/>
              <a:pathLst>
                <a:path w="26167" h="224965" extrusionOk="0">
                  <a:moveTo>
                    <a:pt x="20027" y="0"/>
                  </a:moveTo>
                  <a:cubicBezTo>
                    <a:pt x="32982" y="35629"/>
                    <a:pt x="25034" y="78055"/>
                    <a:pt x="0" y="106531"/>
                  </a:cubicBezTo>
                  <a:cubicBezTo>
                    <a:pt x="24971" y="141772"/>
                    <a:pt x="33233" y="184586"/>
                    <a:pt x="17837" y="2249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4411691" y="2371868"/>
              <a:ext cx="178777" cy="160608"/>
            </a:xfrm>
            <a:custGeom>
              <a:avLst/>
              <a:gdLst/>
              <a:ahLst/>
              <a:cxnLst/>
              <a:rect l="l" t="t" r="r" b="b"/>
              <a:pathLst>
                <a:path w="153457" h="137861" extrusionOk="0">
                  <a:moveTo>
                    <a:pt x="153431" y="59243"/>
                  </a:moveTo>
                  <a:cubicBezTo>
                    <a:pt x="153494" y="60532"/>
                    <a:pt x="153431" y="61827"/>
                    <a:pt x="153369" y="63116"/>
                  </a:cubicBezTo>
                  <a:cubicBezTo>
                    <a:pt x="153369" y="63980"/>
                    <a:pt x="153307" y="64844"/>
                    <a:pt x="153244" y="65639"/>
                  </a:cubicBezTo>
                  <a:cubicBezTo>
                    <a:pt x="153244" y="66071"/>
                    <a:pt x="153181" y="66502"/>
                    <a:pt x="153119" y="66928"/>
                  </a:cubicBezTo>
                  <a:cubicBezTo>
                    <a:pt x="153119" y="67235"/>
                    <a:pt x="153119" y="67479"/>
                    <a:pt x="153056" y="67729"/>
                  </a:cubicBezTo>
                  <a:cubicBezTo>
                    <a:pt x="152994" y="68593"/>
                    <a:pt x="152875" y="69387"/>
                    <a:pt x="152812" y="70188"/>
                  </a:cubicBezTo>
                  <a:cubicBezTo>
                    <a:pt x="152749" y="70433"/>
                    <a:pt x="152749" y="70620"/>
                    <a:pt x="152687" y="70871"/>
                  </a:cubicBezTo>
                  <a:cubicBezTo>
                    <a:pt x="152506" y="72041"/>
                    <a:pt x="152318" y="73205"/>
                    <a:pt x="152136" y="74376"/>
                  </a:cubicBezTo>
                  <a:cubicBezTo>
                    <a:pt x="151892" y="75608"/>
                    <a:pt x="151642" y="76835"/>
                    <a:pt x="151335" y="78068"/>
                  </a:cubicBezTo>
                  <a:cubicBezTo>
                    <a:pt x="151273" y="78500"/>
                    <a:pt x="151147" y="78925"/>
                    <a:pt x="151028" y="79357"/>
                  </a:cubicBezTo>
                  <a:cubicBezTo>
                    <a:pt x="150966" y="79601"/>
                    <a:pt x="150903" y="79852"/>
                    <a:pt x="150841" y="80096"/>
                  </a:cubicBezTo>
                  <a:cubicBezTo>
                    <a:pt x="150597" y="81141"/>
                    <a:pt x="150290" y="82130"/>
                    <a:pt x="149977" y="83175"/>
                  </a:cubicBezTo>
                  <a:cubicBezTo>
                    <a:pt x="149176" y="85634"/>
                    <a:pt x="148318" y="88037"/>
                    <a:pt x="147336" y="90372"/>
                  </a:cubicBezTo>
                  <a:cubicBezTo>
                    <a:pt x="147092" y="90923"/>
                    <a:pt x="146842" y="91480"/>
                    <a:pt x="146597" y="92031"/>
                  </a:cubicBezTo>
                  <a:cubicBezTo>
                    <a:pt x="144382" y="97075"/>
                    <a:pt x="141616" y="101812"/>
                    <a:pt x="138418" y="106181"/>
                  </a:cubicBezTo>
                  <a:cubicBezTo>
                    <a:pt x="137742" y="107163"/>
                    <a:pt x="137003" y="108090"/>
                    <a:pt x="136265" y="109010"/>
                  </a:cubicBezTo>
                  <a:cubicBezTo>
                    <a:pt x="135896" y="109504"/>
                    <a:pt x="135463" y="109992"/>
                    <a:pt x="135094" y="110487"/>
                  </a:cubicBezTo>
                  <a:cubicBezTo>
                    <a:pt x="134418" y="111281"/>
                    <a:pt x="133742" y="112026"/>
                    <a:pt x="133004" y="112821"/>
                  </a:cubicBezTo>
                  <a:cubicBezTo>
                    <a:pt x="131277" y="114730"/>
                    <a:pt x="129500" y="116513"/>
                    <a:pt x="127590" y="118234"/>
                  </a:cubicBezTo>
                  <a:cubicBezTo>
                    <a:pt x="126733" y="119036"/>
                    <a:pt x="125807" y="119774"/>
                    <a:pt x="124887" y="120575"/>
                  </a:cubicBezTo>
                  <a:cubicBezTo>
                    <a:pt x="123472" y="121746"/>
                    <a:pt x="121996" y="122847"/>
                    <a:pt x="120518" y="123892"/>
                  </a:cubicBezTo>
                  <a:cubicBezTo>
                    <a:pt x="118059" y="125613"/>
                    <a:pt x="115537" y="127215"/>
                    <a:pt x="112827" y="128693"/>
                  </a:cubicBezTo>
                  <a:cubicBezTo>
                    <a:pt x="111719" y="129306"/>
                    <a:pt x="110555" y="129919"/>
                    <a:pt x="109378" y="130476"/>
                  </a:cubicBezTo>
                  <a:cubicBezTo>
                    <a:pt x="107225" y="131521"/>
                    <a:pt x="105010" y="132441"/>
                    <a:pt x="102795" y="133305"/>
                  </a:cubicBezTo>
                  <a:cubicBezTo>
                    <a:pt x="101994" y="133549"/>
                    <a:pt x="101255" y="133799"/>
                    <a:pt x="100460" y="134106"/>
                  </a:cubicBezTo>
                  <a:cubicBezTo>
                    <a:pt x="99903" y="134288"/>
                    <a:pt x="99353" y="134413"/>
                    <a:pt x="98801" y="134601"/>
                  </a:cubicBezTo>
                  <a:cubicBezTo>
                    <a:pt x="98558" y="134725"/>
                    <a:pt x="98251" y="134782"/>
                    <a:pt x="97938" y="134907"/>
                  </a:cubicBezTo>
                  <a:cubicBezTo>
                    <a:pt x="97632" y="134970"/>
                    <a:pt x="97387" y="135032"/>
                    <a:pt x="97074" y="135095"/>
                  </a:cubicBezTo>
                  <a:cubicBezTo>
                    <a:pt x="96217" y="135401"/>
                    <a:pt x="95291" y="135589"/>
                    <a:pt x="94364" y="135833"/>
                  </a:cubicBezTo>
                  <a:cubicBezTo>
                    <a:pt x="89013" y="137129"/>
                    <a:pt x="83418" y="137805"/>
                    <a:pt x="77692" y="137861"/>
                  </a:cubicBezTo>
                  <a:cubicBezTo>
                    <a:pt x="76402" y="137861"/>
                    <a:pt x="75170" y="137861"/>
                    <a:pt x="73943" y="137798"/>
                  </a:cubicBezTo>
                  <a:cubicBezTo>
                    <a:pt x="71853" y="137736"/>
                    <a:pt x="69819" y="137554"/>
                    <a:pt x="67791" y="137304"/>
                  </a:cubicBezTo>
                  <a:cubicBezTo>
                    <a:pt x="56100" y="135827"/>
                    <a:pt x="45217" y="131646"/>
                    <a:pt x="35742" y="125432"/>
                  </a:cubicBezTo>
                  <a:cubicBezTo>
                    <a:pt x="24852" y="118297"/>
                    <a:pt x="15809" y="108334"/>
                    <a:pt x="9594" y="96580"/>
                  </a:cubicBezTo>
                  <a:cubicBezTo>
                    <a:pt x="4180" y="86373"/>
                    <a:pt x="982" y="74745"/>
                    <a:pt x="613" y="62378"/>
                  </a:cubicBezTo>
                  <a:cubicBezTo>
                    <a:pt x="551" y="61827"/>
                    <a:pt x="551" y="61208"/>
                    <a:pt x="551" y="60594"/>
                  </a:cubicBezTo>
                  <a:lnTo>
                    <a:pt x="369" y="42201"/>
                  </a:lnTo>
                  <a:lnTo>
                    <a:pt x="62" y="7811"/>
                  </a:lnTo>
                  <a:lnTo>
                    <a:pt x="0" y="0"/>
                  </a:lnTo>
                  <a:cubicBezTo>
                    <a:pt x="24915" y="12242"/>
                    <a:pt x="43183" y="34941"/>
                    <a:pt x="47920" y="62253"/>
                  </a:cubicBezTo>
                  <a:cubicBezTo>
                    <a:pt x="48046" y="62497"/>
                    <a:pt x="48046" y="62810"/>
                    <a:pt x="48102" y="63054"/>
                  </a:cubicBezTo>
                  <a:cubicBezTo>
                    <a:pt x="48290" y="62810"/>
                    <a:pt x="48471" y="62559"/>
                    <a:pt x="48659" y="62315"/>
                  </a:cubicBezTo>
                  <a:cubicBezTo>
                    <a:pt x="58867" y="49148"/>
                    <a:pt x="76221" y="41951"/>
                    <a:pt x="92769" y="43984"/>
                  </a:cubicBezTo>
                  <a:cubicBezTo>
                    <a:pt x="109622" y="46075"/>
                    <a:pt x="125069" y="52659"/>
                    <a:pt x="131521" y="68342"/>
                  </a:cubicBezTo>
                  <a:cubicBezTo>
                    <a:pt x="131465" y="50255"/>
                    <a:pt x="139582" y="32419"/>
                    <a:pt x="153112" y="20540"/>
                  </a:cubicBezTo>
                  <a:lnTo>
                    <a:pt x="153419" y="592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4490027" y="2440099"/>
              <a:ext cx="54347" cy="26881"/>
            </a:xfrm>
            <a:custGeom>
              <a:avLst/>
              <a:gdLst/>
              <a:ahLst/>
              <a:cxnLst/>
              <a:rect l="l" t="t" r="r" b="b"/>
              <a:pathLst>
                <a:path w="46650" h="23074" extrusionOk="0">
                  <a:moveTo>
                    <a:pt x="112" y="0"/>
                  </a:moveTo>
                  <a:cubicBezTo>
                    <a:pt x="94" y="357"/>
                    <a:pt x="0" y="688"/>
                    <a:pt x="0" y="1052"/>
                  </a:cubicBezTo>
                  <a:cubicBezTo>
                    <a:pt x="0" y="13212"/>
                    <a:pt x="10446" y="23075"/>
                    <a:pt x="23325" y="23075"/>
                  </a:cubicBezTo>
                  <a:cubicBezTo>
                    <a:pt x="36205" y="23075"/>
                    <a:pt x="46650" y="13218"/>
                    <a:pt x="46650" y="1052"/>
                  </a:cubicBezTo>
                  <a:cubicBezTo>
                    <a:pt x="46650" y="688"/>
                    <a:pt x="46556" y="357"/>
                    <a:pt x="46538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4532337" y="2321435"/>
              <a:ext cx="98196" cy="86246"/>
            </a:xfrm>
            <a:custGeom>
              <a:avLst/>
              <a:gdLst/>
              <a:ahLst/>
              <a:cxnLst/>
              <a:rect l="l" t="t" r="r" b="b"/>
              <a:pathLst>
                <a:path w="84288" h="74031" extrusionOk="0">
                  <a:moveTo>
                    <a:pt x="6" y="0"/>
                  </a:moveTo>
                  <a:lnTo>
                    <a:pt x="6" y="21592"/>
                  </a:lnTo>
                  <a:cubicBezTo>
                    <a:pt x="6" y="50431"/>
                    <a:pt x="18982" y="74031"/>
                    <a:pt x="42163" y="74031"/>
                  </a:cubicBezTo>
                  <a:cubicBezTo>
                    <a:pt x="65344" y="74031"/>
                    <a:pt x="84288" y="50431"/>
                    <a:pt x="84288" y="21592"/>
                  </a:cubicBezTo>
                  <a:lnTo>
                    <a:pt x="842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4430881" y="2320539"/>
              <a:ext cx="98232" cy="86246"/>
            </a:xfrm>
            <a:custGeom>
              <a:avLst/>
              <a:gdLst/>
              <a:ahLst/>
              <a:cxnLst/>
              <a:rect l="l" t="t" r="r" b="b"/>
              <a:pathLst>
                <a:path w="84319" h="74031" extrusionOk="0">
                  <a:moveTo>
                    <a:pt x="6" y="0"/>
                  </a:moveTo>
                  <a:lnTo>
                    <a:pt x="6" y="21592"/>
                  </a:lnTo>
                  <a:cubicBezTo>
                    <a:pt x="6" y="50437"/>
                    <a:pt x="18982" y="74031"/>
                    <a:pt x="42163" y="74031"/>
                  </a:cubicBezTo>
                  <a:cubicBezTo>
                    <a:pt x="65344" y="74031"/>
                    <a:pt x="84320" y="50431"/>
                    <a:pt x="84320" y="21592"/>
                  </a:cubicBezTo>
                  <a:lnTo>
                    <a:pt x="8432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4364755" y="2321435"/>
              <a:ext cx="275522" cy="33538"/>
            </a:xfrm>
            <a:custGeom>
              <a:avLst/>
              <a:gdLst/>
              <a:ahLst/>
              <a:cxnLst/>
              <a:rect l="l" t="t" r="r" b="b"/>
              <a:pathLst>
                <a:path w="236500" h="28788" extrusionOk="0">
                  <a:moveTo>
                    <a:pt x="0" y="28789"/>
                  </a:moveTo>
                  <a:lnTo>
                    <a:pt x="17480" y="0"/>
                  </a:lnTo>
                  <a:lnTo>
                    <a:pt x="23650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4055479" y="3225462"/>
              <a:ext cx="909110" cy="885582"/>
            </a:xfrm>
            <a:custGeom>
              <a:avLst/>
              <a:gdLst/>
              <a:ahLst/>
              <a:cxnLst/>
              <a:rect l="l" t="t" r="r" b="b"/>
              <a:pathLst>
                <a:path w="780352" h="760156" extrusionOk="0">
                  <a:moveTo>
                    <a:pt x="780352" y="760156"/>
                  </a:moveTo>
                  <a:lnTo>
                    <a:pt x="775220" y="0"/>
                  </a:lnTo>
                  <a:cubicBezTo>
                    <a:pt x="746932" y="64518"/>
                    <a:pt x="739422" y="224465"/>
                    <a:pt x="737232" y="294885"/>
                  </a:cubicBezTo>
                  <a:cubicBezTo>
                    <a:pt x="575576" y="282575"/>
                    <a:pt x="423784" y="363540"/>
                    <a:pt x="268963" y="411530"/>
                  </a:cubicBezTo>
                  <a:cubicBezTo>
                    <a:pt x="178685" y="439511"/>
                    <a:pt x="81723" y="465615"/>
                    <a:pt x="0" y="418138"/>
                  </a:cubicBezTo>
                  <a:lnTo>
                    <a:pt x="0" y="760156"/>
                  </a:lnTo>
                  <a:lnTo>
                    <a:pt x="780352" y="7601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4505896" y="3545200"/>
              <a:ext cx="252905" cy="565612"/>
            </a:xfrm>
            <a:custGeom>
              <a:avLst/>
              <a:gdLst/>
              <a:ahLst/>
              <a:cxnLst/>
              <a:rect l="l" t="t" r="r" b="b"/>
              <a:pathLst>
                <a:path w="217086" h="485504" extrusionOk="0">
                  <a:moveTo>
                    <a:pt x="217087" y="485505"/>
                  </a:moveTo>
                  <a:lnTo>
                    <a:pt x="217087" y="0"/>
                  </a:lnTo>
                  <a:lnTo>
                    <a:pt x="0" y="46463"/>
                  </a:lnTo>
                  <a:lnTo>
                    <a:pt x="0" y="485505"/>
                  </a:lnTo>
                  <a:lnTo>
                    <a:pt x="217087" y="4855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4505896" y="3742734"/>
              <a:ext cx="252898" cy="367936"/>
            </a:xfrm>
            <a:custGeom>
              <a:avLst/>
              <a:gdLst/>
              <a:ahLst/>
              <a:cxnLst/>
              <a:rect l="l" t="t" r="r" b="b"/>
              <a:pathLst>
                <a:path w="217080" h="315825" extrusionOk="0">
                  <a:moveTo>
                    <a:pt x="0" y="0"/>
                  </a:moveTo>
                  <a:lnTo>
                    <a:pt x="217081" y="0"/>
                  </a:lnTo>
                  <a:lnTo>
                    <a:pt x="217081" y="315826"/>
                  </a:lnTo>
                  <a:lnTo>
                    <a:pt x="0" y="3158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4230550" y="3031173"/>
              <a:ext cx="291739" cy="547950"/>
            </a:xfrm>
            <a:custGeom>
              <a:avLst/>
              <a:gdLst/>
              <a:ahLst/>
              <a:cxnLst/>
              <a:rect l="l" t="t" r="r" b="b"/>
              <a:pathLst>
                <a:path w="250420" h="470343" extrusionOk="0">
                  <a:moveTo>
                    <a:pt x="250400" y="138427"/>
                  </a:moveTo>
                  <a:cubicBezTo>
                    <a:pt x="250400" y="165045"/>
                    <a:pt x="252540" y="100145"/>
                    <a:pt x="212805" y="71744"/>
                  </a:cubicBezTo>
                  <a:cubicBezTo>
                    <a:pt x="191151" y="56267"/>
                    <a:pt x="164472" y="49645"/>
                    <a:pt x="138324" y="44639"/>
                  </a:cubicBezTo>
                  <a:cubicBezTo>
                    <a:pt x="112183" y="39632"/>
                    <a:pt x="85521" y="36215"/>
                    <a:pt x="60563" y="26946"/>
                  </a:cubicBezTo>
                  <a:cubicBezTo>
                    <a:pt x="45737" y="21438"/>
                    <a:pt x="31361" y="13534"/>
                    <a:pt x="19633" y="3032"/>
                  </a:cubicBezTo>
                  <a:cubicBezTo>
                    <a:pt x="12041" y="-3764"/>
                    <a:pt x="0" y="1605"/>
                    <a:pt x="0" y="11794"/>
                  </a:cubicBezTo>
                  <a:lnTo>
                    <a:pt x="0" y="402114"/>
                  </a:lnTo>
                  <a:cubicBezTo>
                    <a:pt x="7478" y="403034"/>
                    <a:pt x="246220" y="470344"/>
                    <a:pt x="246220" y="470344"/>
                  </a:cubicBezTo>
                  <a:cubicBezTo>
                    <a:pt x="246220" y="470344"/>
                    <a:pt x="250388" y="135680"/>
                    <a:pt x="250388" y="1384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4257791" y="2997294"/>
              <a:ext cx="281911" cy="187203"/>
            </a:xfrm>
            <a:custGeom>
              <a:avLst/>
              <a:gdLst/>
              <a:ahLst/>
              <a:cxnLst/>
              <a:rect l="l" t="t" r="r" b="b"/>
              <a:pathLst>
                <a:path w="241984" h="160689" extrusionOk="0">
                  <a:moveTo>
                    <a:pt x="237771" y="160683"/>
                  </a:moveTo>
                  <a:cubicBezTo>
                    <a:pt x="235968" y="160683"/>
                    <a:pt x="234298" y="159513"/>
                    <a:pt x="233747" y="157692"/>
                  </a:cubicBezTo>
                  <a:cubicBezTo>
                    <a:pt x="226662" y="134254"/>
                    <a:pt x="219634" y="113595"/>
                    <a:pt x="205364" y="98080"/>
                  </a:cubicBezTo>
                  <a:cubicBezTo>
                    <a:pt x="191252" y="82734"/>
                    <a:pt x="169710" y="72358"/>
                    <a:pt x="139526" y="66356"/>
                  </a:cubicBezTo>
                  <a:cubicBezTo>
                    <a:pt x="130182" y="64497"/>
                    <a:pt x="120525" y="63082"/>
                    <a:pt x="111194" y="61712"/>
                  </a:cubicBezTo>
                  <a:cubicBezTo>
                    <a:pt x="95435" y="59402"/>
                    <a:pt x="79144" y="57012"/>
                    <a:pt x="63479" y="52405"/>
                  </a:cubicBezTo>
                  <a:cubicBezTo>
                    <a:pt x="33645" y="43625"/>
                    <a:pt x="11265" y="27190"/>
                    <a:pt x="463" y="6124"/>
                  </a:cubicBezTo>
                  <a:cubicBezTo>
                    <a:pt x="-594" y="4059"/>
                    <a:pt x="219" y="1524"/>
                    <a:pt x="2291" y="460"/>
                  </a:cubicBezTo>
                  <a:cubicBezTo>
                    <a:pt x="4356" y="-591"/>
                    <a:pt x="6897" y="217"/>
                    <a:pt x="7955" y="2288"/>
                  </a:cubicBezTo>
                  <a:cubicBezTo>
                    <a:pt x="21091" y="27910"/>
                    <a:pt x="49874" y="39632"/>
                    <a:pt x="65858" y="44339"/>
                  </a:cubicBezTo>
                  <a:cubicBezTo>
                    <a:pt x="80947" y="48782"/>
                    <a:pt x="96944" y="51123"/>
                    <a:pt x="112408" y="53394"/>
                  </a:cubicBezTo>
                  <a:cubicBezTo>
                    <a:pt x="121846" y="54777"/>
                    <a:pt x="131609" y="56211"/>
                    <a:pt x="141165" y="58107"/>
                  </a:cubicBezTo>
                  <a:cubicBezTo>
                    <a:pt x="173165" y="64465"/>
                    <a:pt x="196190" y="75681"/>
                    <a:pt x="211561" y="92391"/>
                  </a:cubicBezTo>
                  <a:cubicBezTo>
                    <a:pt x="227037" y="109213"/>
                    <a:pt x="234410" y="130817"/>
                    <a:pt x="241802" y="155263"/>
                  </a:cubicBezTo>
                  <a:cubicBezTo>
                    <a:pt x="242478" y="157491"/>
                    <a:pt x="241219" y="159838"/>
                    <a:pt x="238991" y="160508"/>
                  </a:cubicBezTo>
                  <a:cubicBezTo>
                    <a:pt x="238591" y="160633"/>
                    <a:pt x="238178" y="160689"/>
                    <a:pt x="237771" y="1606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4553252" y="3003429"/>
              <a:ext cx="291768" cy="547958"/>
            </a:xfrm>
            <a:custGeom>
              <a:avLst/>
              <a:gdLst/>
              <a:ahLst/>
              <a:cxnLst/>
              <a:rect l="l" t="t" r="r" b="b"/>
              <a:pathLst>
                <a:path w="250445" h="470350" extrusionOk="0">
                  <a:moveTo>
                    <a:pt x="20" y="138421"/>
                  </a:moveTo>
                  <a:cubicBezTo>
                    <a:pt x="20" y="165038"/>
                    <a:pt x="-2120" y="100138"/>
                    <a:pt x="37615" y="71744"/>
                  </a:cubicBezTo>
                  <a:cubicBezTo>
                    <a:pt x="59269" y="56266"/>
                    <a:pt x="85974" y="49645"/>
                    <a:pt x="112071" y="44638"/>
                  </a:cubicBezTo>
                  <a:cubicBezTo>
                    <a:pt x="138232" y="39632"/>
                    <a:pt x="164893" y="36214"/>
                    <a:pt x="189864" y="26946"/>
                  </a:cubicBezTo>
                  <a:cubicBezTo>
                    <a:pt x="204696" y="21438"/>
                    <a:pt x="219028" y="13534"/>
                    <a:pt x="230794" y="3032"/>
                  </a:cubicBezTo>
                  <a:cubicBezTo>
                    <a:pt x="238367" y="-3764"/>
                    <a:pt x="250446" y="1605"/>
                    <a:pt x="250446" y="11800"/>
                  </a:cubicBezTo>
                  <a:lnTo>
                    <a:pt x="250446" y="402120"/>
                  </a:lnTo>
                  <a:cubicBezTo>
                    <a:pt x="242936" y="403041"/>
                    <a:pt x="4195" y="470350"/>
                    <a:pt x="4195" y="470350"/>
                  </a:cubicBezTo>
                  <a:cubicBezTo>
                    <a:pt x="4195" y="470350"/>
                    <a:pt x="27" y="135692"/>
                    <a:pt x="27" y="138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4535833" y="2969535"/>
              <a:ext cx="281894" cy="187202"/>
            </a:xfrm>
            <a:custGeom>
              <a:avLst/>
              <a:gdLst/>
              <a:ahLst/>
              <a:cxnLst/>
              <a:rect l="l" t="t" r="r" b="b"/>
              <a:pathLst>
                <a:path w="241969" h="160688" extrusionOk="0">
                  <a:moveTo>
                    <a:pt x="4213" y="160689"/>
                  </a:moveTo>
                  <a:cubicBezTo>
                    <a:pt x="3806" y="160689"/>
                    <a:pt x="3399" y="160633"/>
                    <a:pt x="2993" y="160507"/>
                  </a:cubicBezTo>
                  <a:cubicBezTo>
                    <a:pt x="765" y="159831"/>
                    <a:pt x="-493" y="157485"/>
                    <a:pt x="183" y="155263"/>
                  </a:cubicBezTo>
                  <a:cubicBezTo>
                    <a:pt x="7574" y="130818"/>
                    <a:pt x="14952" y="109214"/>
                    <a:pt x="30424" y="92391"/>
                  </a:cubicBezTo>
                  <a:cubicBezTo>
                    <a:pt x="45788" y="75681"/>
                    <a:pt x="68819" y="64472"/>
                    <a:pt x="100812" y="58107"/>
                  </a:cubicBezTo>
                  <a:cubicBezTo>
                    <a:pt x="110388" y="56211"/>
                    <a:pt x="120150" y="54778"/>
                    <a:pt x="129538" y="53395"/>
                  </a:cubicBezTo>
                  <a:cubicBezTo>
                    <a:pt x="145060" y="51129"/>
                    <a:pt x="161019" y="48782"/>
                    <a:pt x="176101" y="44338"/>
                  </a:cubicBezTo>
                  <a:cubicBezTo>
                    <a:pt x="192123" y="39632"/>
                    <a:pt x="220911" y="27916"/>
                    <a:pt x="234054" y="2288"/>
                  </a:cubicBezTo>
                  <a:cubicBezTo>
                    <a:pt x="235118" y="216"/>
                    <a:pt x="237622" y="-591"/>
                    <a:pt x="239687" y="461"/>
                  </a:cubicBezTo>
                  <a:cubicBezTo>
                    <a:pt x="241752" y="1518"/>
                    <a:pt x="242566" y="4059"/>
                    <a:pt x="241502" y="6124"/>
                  </a:cubicBezTo>
                  <a:cubicBezTo>
                    <a:pt x="230737" y="27190"/>
                    <a:pt x="208332" y="43625"/>
                    <a:pt x="178479" y="52406"/>
                  </a:cubicBezTo>
                  <a:cubicBezTo>
                    <a:pt x="162833" y="57018"/>
                    <a:pt x="146561" y="59402"/>
                    <a:pt x="130790" y="61718"/>
                  </a:cubicBezTo>
                  <a:cubicBezTo>
                    <a:pt x="121465" y="63089"/>
                    <a:pt x="111827" y="64503"/>
                    <a:pt x="102439" y="66356"/>
                  </a:cubicBezTo>
                  <a:cubicBezTo>
                    <a:pt x="72273" y="72357"/>
                    <a:pt x="50732" y="82734"/>
                    <a:pt x="36619" y="98080"/>
                  </a:cubicBezTo>
                  <a:cubicBezTo>
                    <a:pt x="22350" y="113588"/>
                    <a:pt x="15322" y="134253"/>
                    <a:pt x="8237" y="157691"/>
                  </a:cubicBezTo>
                  <a:cubicBezTo>
                    <a:pt x="7693" y="159506"/>
                    <a:pt x="6022" y="160683"/>
                    <a:pt x="4213" y="1606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4513539" y="3090026"/>
              <a:ext cx="378976" cy="515311"/>
            </a:xfrm>
            <a:custGeom>
              <a:avLst/>
              <a:gdLst/>
              <a:ahLst/>
              <a:cxnLst/>
              <a:rect l="l" t="t" r="r" b="b"/>
              <a:pathLst>
                <a:path w="325301" h="442327" extrusionOk="0">
                  <a:moveTo>
                    <a:pt x="1315" y="442327"/>
                  </a:moveTo>
                  <a:lnTo>
                    <a:pt x="271229" y="371870"/>
                  </a:lnTo>
                  <a:cubicBezTo>
                    <a:pt x="301206" y="364040"/>
                    <a:pt x="325427" y="331866"/>
                    <a:pt x="325301" y="300004"/>
                  </a:cubicBezTo>
                  <a:lnTo>
                    <a:pt x="324426" y="44365"/>
                  </a:lnTo>
                  <a:cubicBezTo>
                    <a:pt x="324300" y="13123"/>
                    <a:pt x="300393" y="-5978"/>
                    <a:pt x="270978" y="1695"/>
                  </a:cubicBezTo>
                  <a:lnTo>
                    <a:pt x="0" y="72428"/>
                  </a:lnTo>
                  <a:lnTo>
                    <a:pt x="1309" y="442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4599285" y="3131068"/>
              <a:ext cx="248108" cy="410075"/>
            </a:xfrm>
            <a:custGeom>
              <a:avLst/>
              <a:gdLst/>
              <a:ahLst/>
              <a:cxnLst/>
              <a:rect l="l" t="t" r="r" b="b"/>
              <a:pathLst>
                <a:path w="212968" h="351996" extrusionOk="0">
                  <a:moveTo>
                    <a:pt x="31599" y="351022"/>
                  </a:moveTo>
                  <a:lnTo>
                    <a:pt x="182490" y="311625"/>
                  </a:lnTo>
                  <a:cubicBezTo>
                    <a:pt x="199388" y="307212"/>
                    <a:pt x="213031" y="289082"/>
                    <a:pt x="212969" y="271126"/>
                  </a:cubicBezTo>
                  <a:lnTo>
                    <a:pt x="212092" y="25501"/>
                  </a:lnTo>
                  <a:cubicBezTo>
                    <a:pt x="212030" y="7546"/>
                    <a:pt x="198324" y="-3438"/>
                    <a:pt x="181426" y="975"/>
                  </a:cubicBezTo>
                  <a:lnTo>
                    <a:pt x="30473" y="40371"/>
                  </a:lnTo>
                  <a:cubicBezTo>
                    <a:pt x="13581" y="44784"/>
                    <a:pt x="-69" y="62914"/>
                    <a:pt x="0" y="80870"/>
                  </a:cubicBezTo>
                  <a:lnTo>
                    <a:pt x="870" y="326495"/>
                  </a:lnTo>
                  <a:cubicBezTo>
                    <a:pt x="933" y="344450"/>
                    <a:pt x="14683" y="355434"/>
                    <a:pt x="31599" y="3510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4186784" y="3093698"/>
              <a:ext cx="379005" cy="515311"/>
            </a:xfrm>
            <a:custGeom>
              <a:avLst/>
              <a:gdLst/>
              <a:ahLst/>
              <a:cxnLst/>
              <a:rect l="l" t="t" r="r" b="b"/>
              <a:pathLst>
                <a:path w="325326" h="442327" extrusionOk="0">
                  <a:moveTo>
                    <a:pt x="324018" y="442327"/>
                  </a:moveTo>
                  <a:lnTo>
                    <a:pt x="54092" y="371870"/>
                  </a:lnTo>
                  <a:cubicBezTo>
                    <a:pt x="24108" y="364040"/>
                    <a:pt x="-106" y="331866"/>
                    <a:pt x="0" y="300004"/>
                  </a:cubicBezTo>
                  <a:lnTo>
                    <a:pt x="908" y="44365"/>
                  </a:lnTo>
                  <a:cubicBezTo>
                    <a:pt x="1020" y="13123"/>
                    <a:pt x="24940" y="-5978"/>
                    <a:pt x="54336" y="1695"/>
                  </a:cubicBezTo>
                  <a:lnTo>
                    <a:pt x="325327" y="72428"/>
                  </a:lnTo>
                  <a:lnTo>
                    <a:pt x="324018" y="442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4498837" y="3145623"/>
              <a:ext cx="84948" cy="465207"/>
            </a:xfrm>
            <a:custGeom>
              <a:avLst/>
              <a:gdLst/>
              <a:ahLst/>
              <a:cxnLst/>
              <a:rect l="l" t="t" r="r" b="b"/>
              <a:pathLst>
                <a:path w="72917" h="399319" extrusionOk="0">
                  <a:moveTo>
                    <a:pt x="0" y="0"/>
                  </a:moveTo>
                  <a:lnTo>
                    <a:pt x="72917" y="0"/>
                  </a:lnTo>
                  <a:lnTo>
                    <a:pt x="72917" y="399320"/>
                  </a:lnTo>
                  <a:lnTo>
                    <a:pt x="0" y="399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4518719" y="3182147"/>
              <a:ext cx="42361" cy="382008"/>
            </a:xfrm>
            <a:custGeom>
              <a:avLst/>
              <a:gdLst/>
              <a:ahLst/>
              <a:cxnLst/>
              <a:rect l="l" t="t" r="r" b="b"/>
              <a:pathLst>
                <a:path w="36361" h="327904" extrusionOk="0">
                  <a:moveTo>
                    <a:pt x="0" y="0"/>
                  </a:moveTo>
                  <a:lnTo>
                    <a:pt x="36361" y="0"/>
                  </a:lnTo>
                  <a:lnTo>
                    <a:pt x="36361" y="327905"/>
                  </a:lnTo>
                  <a:lnTo>
                    <a:pt x="0" y="3279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4231832" y="3134747"/>
              <a:ext cx="248123" cy="410075"/>
            </a:xfrm>
            <a:custGeom>
              <a:avLst/>
              <a:gdLst/>
              <a:ahLst/>
              <a:cxnLst/>
              <a:rect l="l" t="t" r="r" b="b"/>
              <a:pathLst>
                <a:path w="212981" h="351996" extrusionOk="0">
                  <a:moveTo>
                    <a:pt x="181401" y="351015"/>
                  </a:moveTo>
                  <a:lnTo>
                    <a:pt x="30479" y="311625"/>
                  </a:lnTo>
                  <a:cubicBezTo>
                    <a:pt x="13581" y="307212"/>
                    <a:pt x="-69" y="289082"/>
                    <a:pt x="0" y="271127"/>
                  </a:cubicBezTo>
                  <a:lnTo>
                    <a:pt x="870" y="25501"/>
                  </a:lnTo>
                  <a:cubicBezTo>
                    <a:pt x="933" y="7546"/>
                    <a:pt x="14683" y="-3437"/>
                    <a:pt x="31580" y="975"/>
                  </a:cubicBezTo>
                  <a:lnTo>
                    <a:pt x="182503" y="40372"/>
                  </a:lnTo>
                  <a:cubicBezTo>
                    <a:pt x="199401" y="44784"/>
                    <a:pt x="213050" y="62914"/>
                    <a:pt x="212981" y="80870"/>
                  </a:cubicBezTo>
                  <a:lnTo>
                    <a:pt x="212111" y="326495"/>
                  </a:lnTo>
                  <a:cubicBezTo>
                    <a:pt x="212049" y="344450"/>
                    <a:pt x="198299" y="355434"/>
                    <a:pt x="181401" y="3510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3699778" y="2646933"/>
              <a:ext cx="747296" cy="1093551"/>
            </a:xfrm>
            <a:custGeom>
              <a:avLst/>
              <a:gdLst/>
              <a:ahLst/>
              <a:cxnLst/>
              <a:rect l="l" t="t" r="r" b="b"/>
              <a:pathLst>
                <a:path w="641456" h="938670" extrusionOk="0">
                  <a:moveTo>
                    <a:pt x="224127" y="80105"/>
                  </a:moveTo>
                  <a:cubicBezTo>
                    <a:pt x="169202" y="147258"/>
                    <a:pt x="130688" y="219806"/>
                    <a:pt x="93313" y="298124"/>
                  </a:cubicBezTo>
                  <a:cubicBezTo>
                    <a:pt x="51957" y="384797"/>
                    <a:pt x="13499" y="482147"/>
                    <a:pt x="2052" y="580048"/>
                  </a:cubicBezTo>
                  <a:cubicBezTo>
                    <a:pt x="-13757" y="715237"/>
                    <a:pt x="63297" y="840718"/>
                    <a:pt x="180844" y="905436"/>
                  </a:cubicBezTo>
                  <a:cubicBezTo>
                    <a:pt x="273769" y="956599"/>
                    <a:pt x="388004" y="939007"/>
                    <a:pt x="491681" y="916702"/>
                  </a:cubicBezTo>
                  <a:cubicBezTo>
                    <a:pt x="549277" y="904310"/>
                    <a:pt x="615292" y="883682"/>
                    <a:pt x="635857" y="828382"/>
                  </a:cubicBezTo>
                  <a:cubicBezTo>
                    <a:pt x="655571" y="775367"/>
                    <a:pt x="620273" y="720437"/>
                    <a:pt x="576026" y="692825"/>
                  </a:cubicBezTo>
                  <a:cubicBezTo>
                    <a:pt x="522153" y="659199"/>
                    <a:pt x="456690" y="669425"/>
                    <a:pt x="396453" y="665488"/>
                  </a:cubicBezTo>
                  <a:cubicBezTo>
                    <a:pt x="332454" y="661307"/>
                    <a:pt x="251764" y="643196"/>
                    <a:pt x="251764" y="643196"/>
                  </a:cubicBezTo>
                  <a:cubicBezTo>
                    <a:pt x="250375" y="643196"/>
                    <a:pt x="470878" y="375084"/>
                    <a:pt x="460646" y="212233"/>
                  </a:cubicBezTo>
                  <a:cubicBezTo>
                    <a:pt x="458217" y="173575"/>
                    <a:pt x="562289" y="8471"/>
                    <a:pt x="531228" y="5141"/>
                  </a:cubicBezTo>
                  <a:cubicBezTo>
                    <a:pt x="306050" y="-19004"/>
                    <a:pt x="250400" y="47974"/>
                    <a:pt x="224127" y="800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4377010" y="3358551"/>
              <a:ext cx="276619" cy="251083"/>
            </a:xfrm>
            <a:custGeom>
              <a:avLst/>
              <a:gdLst/>
              <a:ahLst/>
              <a:cxnLst/>
              <a:rect l="l" t="t" r="r" b="b"/>
              <a:pathLst>
                <a:path w="237441" h="215522" extrusionOk="0">
                  <a:moveTo>
                    <a:pt x="19533" y="215523"/>
                  </a:moveTo>
                  <a:lnTo>
                    <a:pt x="0" y="126972"/>
                  </a:lnTo>
                  <a:cubicBezTo>
                    <a:pt x="0" y="126972"/>
                    <a:pt x="87162" y="-13580"/>
                    <a:pt x="109573" y="1071"/>
                  </a:cubicBezTo>
                  <a:cubicBezTo>
                    <a:pt x="122853" y="9751"/>
                    <a:pt x="84645" y="77517"/>
                    <a:pt x="84645" y="77517"/>
                  </a:cubicBezTo>
                  <a:cubicBezTo>
                    <a:pt x="84645" y="77517"/>
                    <a:pt x="227914" y="22055"/>
                    <a:pt x="236988" y="40574"/>
                  </a:cubicBezTo>
                  <a:cubicBezTo>
                    <a:pt x="237364" y="41318"/>
                    <a:pt x="237489" y="42114"/>
                    <a:pt x="237427" y="42921"/>
                  </a:cubicBezTo>
                  <a:cubicBezTo>
                    <a:pt x="234110" y="46932"/>
                    <a:pt x="230855" y="51007"/>
                    <a:pt x="227726" y="55156"/>
                  </a:cubicBezTo>
                  <a:cubicBezTo>
                    <a:pt x="218276" y="62134"/>
                    <a:pt x="203174" y="69688"/>
                    <a:pt x="187803" y="76472"/>
                  </a:cubicBezTo>
                  <a:cubicBezTo>
                    <a:pt x="206510" y="94934"/>
                    <a:pt x="209545" y="132961"/>
                    <a:pt x="177728" y="134212"/>
                  </a:cubicBezTo>
                  <a:cubicBezTo>
                    <a:pt x="187228" y="140358"/>
                    <a:pt x="189825" y="153933"/>
                    <a:pt x="185970" y="164585"/>
                  </a:cubicBezTo>
                  <a:cubicBezTo>
                    <a:pt x="182121" y="175237"/>
                    <a:pt x="173208" y="183292"/>
                    <a:pt x="163683" y="189400"/>
                  </a:cubicBezTo>
                  <a:cubicBezTo>
                    <a:pt x="143231" y="202505"/>
                    <a:pt x="118360" y="208432"/>
                    <a:pt x="94190" y="206197"/>
                  </a:cubicBezTo>
                  <a:cubicBezTo>
                    <a:pt x="53591" y="211805"/>
                    <a:pt x="19533" y="215516"/>
                    <a:pt x="19533" y="215516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4458868" y="3369260"/>
              <a:ext cx="246639" cy="128746"/>
            </a:xfrm>
            <a:custGeom>
              <a:avLst/>
              <a:gdLst/>
              <a:ahLst/>
              <a:cxnLst/>
              <a:rect l="l" t="t" r="r" b="b"/>
              <a:pathLst>
                <a:path w="211707" h="110512" extrusionOk="0">
                  <a:moveTo>
                    <a:pt x="210295" y="11278"/>
                  </a:moveTo>
                  <a:lnTo>
                    <a:pt x="210295" y="11278"/>
                  </a:lnTo>
                  <a:cubicBezTo>
                    <a:pt x="214175" y="20622"/>
                    <a:pt x="209794" y="31487"/>
                    <a:pt x="200469" y="35417"/>
                  </a:cubicBezTo>
                  <a:lnTo>
                    <a:pt x="25539" y="109079"/>
                  </a:lnTo>
                  <a:cubicBezTo>
                    <a:pt x="16208" y="113009"/>
                    <a:pt x="5362" y="108578"/>
                    <a:pt x="1431" y="99235"/>
                  </a:cubicBezTo>
                  <a:lnTo>
                    <a:pt x="1431" y="99235"/>
                  </a:lnTo>
                  <a:cubicBezTo>
                    <a:pt x="-2492" y="89891"/>
                    <a:pt x="1933" y="79026"/>
                    <a:pt x="11264" y="75096"/>
                  </a:cubicBezTo>
                  <a:lnTo>
                    <a:pt x="186200" y="1434"/>
                  </a:lnTo>
                  <a:cubicBezTo>
                    <a:pt x="195525" y="-2496"/>
                    <a:pt x="206352" y="1935"/>
                    <a:pt x="210295" y="11285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4413518" y="3343466"/>
              <a:ext cx="108022" cy="145012"/>
            </a:xfrm>
            <a:custGeom>
              <a:avLst/>
              <a:gdLst/>
              <a:ahLst/>
              <a:cxnLst/>
              <a:rect l="l" t="t" r="r" b="b"/>
              <a:pathLst>
                <a:path w="92723" h="124474" extrusionOk="0">
                  <a:moveTo>
                    <a:pt x="83990" y="2932"/>
                  </a:moveTo>
                  <a:lnTo>
                    <a:pt x="83990" y="2932"/>
                  </a:lnTo>
                  <a:cubicBezTo>
                    <a:pt x="92752" y="8509"/>
                    <a:pt x="95361" y="20249"/>
                    <a:pt x="89797" y="29017"/>
                  </a:cubicBezTo>
                  <a:lnTo>
                    <a:pt x="34779" y="115729"/>
                  </a:lnTo>
                  <a:cubicBezTo>
                    <a:pt x="29210" y="124503"/>
                    <a:pt x="17494" y="127118"/>
                    <a:pt x="8732" y="121543"/>
                  </a:cubicBezTo>
                  <a:lnTo>
                    <a:pt x="8732" y="121543"/>
                  </a:lnTo>
                  <a:cubicBezTo>
                    <a:pt x="-30" y="115966"/>
                    <a:pt x="-2640" y="104226"/>
                    <a:pt x="2930" y="95457"/>
                  </a:cubicBezTo>
                  <a:lnTo>
                    <a:pt x="57948" y="8747"/>
                  </a:lnTo>
                  <a:cubicBezTo>
                    <a:pt x="63512" y="-28"/>
                    <a:pt x="75234" y="-2644"/>
                    <a:pt x="83996" y="2932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4114648" y="3625745"/>
              <a:ext cx="329447" cy="131802"/>
            </a:xfrm>
            <a:custGeom>
              <a:avLst/>
              <a:gdLst/>
              <a:ahLst/>
              <a:cxnLst/>
              <a:rect l="l" t="t" r="r" b="b"/>
              <a:pathLst>
                <a:path w="282787" h="113135" extrusionOk="0">
                  <a:moveTo>
                    <a:pt x="282787" y="0"/>
                  </a:moveTo>
                  <a:cubicBezTo>
                    <a:pt x="269544" y="53672"/>
                    <a:pt x="218476" y="91367"/>
                    <a:pt x="164891" y="104954"/>
                  </a:cubicBezTo>
                  <a:cubicBezTo>
                    <a:pt x="111306" y="118541"/>
                    <a:pt x="54936" y="112464"/>
                    <a:pt x="0" y="106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4609056" y="3890578"/>
              <a:ext cx="83978" cy="185732"/>
            </a:xfrm>
            <a:custGeom>
              <a:avLst/>
              <a:gdLst/>
              <a:ahLst/>
              <a:cxnLst/>
              <a:rect l="l" t="t" r="r" b="b"/>
              <a:pathLst>
                <a:path w="72084" h="159427" extrusionOk="0">
                  <a:moveTo>
                    <a:pt x="72085" y="0"/>
                  </a:moveTo>
                  <a:cubicBezTo>
                    <a:pt x="59442" y="35091"/>
                    <a:pt x="31155" y="60575"/>
                    <a:pt x="0" y="74732"/>
                  </a:cubicBezTo>
                  <a:cubicBezTo>
                    <a:pt x="0" y="103045"/>
                    <a:pt x="0" y="131358"/>
                    <a:pt x="958" y="159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4200933" y="2657341"/>
              <a:ext cx="228152" cy="323425"/>
            </a:xfrm>
            <a:custGeom>
              <a:avLst/>
              <a:gdLst/>
              <a:ahLst/>
              <a:cxnLst/>
              <a:rect l="l" t="t" r="r" b="b"/>
              <a:pathLst>
                <a:path w="195839" h="277618" extrusionOk="0">
                  <a:moveTo>
                    <a:pt x="0" y="0"/>
                  </a:moveTo>
                  <a:cubicBezTo>
                    <a:pt x="15509" y="52577"/>
                    <a:pt x="54342" y="97801"/>
                    <a:pt x="103965" y="121076"/>
                  </a:cubicBezTo>
                  <a:cubicBezTo>
                    <a:pt x="97244" y="154990"/>
                    <a:pt x="98320" y="185350"/>
                    <a:pt x="116050" y="215034"/>
                  </a:cubicBezTo>
                  <a:cubicBezTo>
                    <a:pt x="133780" y="244711"/>
                    <a:pt x="162789" y="267467"/>
                    <a:pt x="195839" y="27761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4078510" y="2880870"/>
              <a:ext cx="75645" cy="332859"/>
            </a:xfrm>
            <a:custGeom>
              <a:avLst/>
              <a:gdLst/>
              <a:ahLst/>
              <a:cxnLst/>
              <a:rect l="l" t="t" r="r" b="b"/>
              <a:pathLst>
                <a:path w="64931" h="285716" extrusionOk="0">
                  <a:moveTo>
                    <a:pt x="61302" y="0"/>
                  </a:moveTo>
                  <a:cubicBezTo>
                    <a:pt x="74263" y="98495"/>
                    <a:pt x="52215" y="201253"/>
                    <a:pt x="0" y="2857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4494385" y="2414992"/>
              <a:ext cx="43965" cy="24699"/>
            </a:xfrm>
            <a:custGeom>
              <a:avLst/>
              <a:gdLst/>
              <a:ahLst/>
              <a:cxnLst/>
              <a:rect l="l" t="t" r="r" b="b"/>
              <a:pathLst>
                <a:path w="37738" h="21201" extrusionOk="0">
                  <a:moveTo>
                    <a:pt x="0" y="0"/>
                  </a:moveTo>
                  <a:cubicBezTo>
                    <a:pt x="7097" y="13493"/>
                    <a:pt x="22530" y="22130"/>
                    <a:pt x="37738" y="21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4351444" y="2392607"/>
              <a:ext cx="56236" cy="33119"/>
            </a:xfrm>
            <a:custGeom>
              <a:avLst/>
              <a:gdLst/>
              <a:ahLst/>
              <a:cxnLst/>
              <a:rect l="l" t="t" r="r" b="b"/>
              <a:pathLst>
                <a:path w="48271" h="28428" extrusionOk="0">
                  <a:moveTo>
                    <a:pt x="0" y="9709"/>
                  </a:moveTo>
                  <a:cubicBezTo>
                    <a:pt x="7260" y="997"/>
                    <a:pt x="20278" y="-2363"/>
                    <a:pt x="30848" y="1736"/>
                  </a:cubicBezTo>
                  <a:cubicBezTo>
                    <a:pt x="41418" y="5835"/>
                    <a:pt x="48760" y="17100"/>
                    <a:pt x="48246" y="284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4480636" y="1994468"/>
              <a:ext cx="170703" cy="303036"/>
            </a:xfrm>
            <a:custGeom>
              <a:avLst/>
              <a:gdLst/>
              <a:ahLst/>
              <a:cxnLst/>
              <a:rect l="l" t="t" r="r" b="b"/>
              <a:pathLst>
                <a:path w="146526" h="260117" extrusionOk="0">
                  <a:moveTo>
                    <a:pt x="1052" y="185795"/>
                  </a:moveTo>
                  <a:cubicBezTo>
                    <a:pt x="2398" y="217075"/>
                    <a:pt x="22174" y="246352"/>
                    <a:pt x="48678" y="256303"/>
                  </a:cubicBezTo>
                  <a:cubicBezTo>
                    <a:pt x="75183" y="266254"/>
                    <a:pt x="106707" y="256228"/>
                    <a:pt x="124600" y="232164"/>
                  </a:cubicBezTo>
                  <a:cubicBezTo>
                    <a:pt x="135396" y="217607"/>
                    <a:pt x="141216" y="199070"/>
                    <a:pt x="144158" y="180419"/>
                  </a:cubicBezTo>
                  <a:cubicBezTo>
                    <a:pt x="152419" y="127930"/>
                    <a:pt x="138775" y="71604"/>
                    <a:pt x="107896" y="31056"/>
                  </a:cubicBezTo>
                  <a:cubicBezTo>
                    <a:pt x="99641" y="20210"/>
                    <a:pt x="89997" y="10283"/>
                    <a:pt x="78325" y="4614"/>
                  </a:cubicBezTo>
                  <a:cubicBezTo>
                    <a:pt x="66653" y="-1063"/>
                    <a:pt x="52678" y="-2002"/>
                    <a:pt x="41419" y="4632"/>
                  </a:cubicBezTo>
                  <a:cubicBezTo>
                    <a:pt x="27938" y="12581"/>
                    <a:pt x="20566" y="30079"/>
                    <a:pt x="19708" y="47114"/>
                  </a:cubicBezTo>
                  <a:cubicBezTo>
                    <a:pt x="18851" y="64150"/>
                    <a:pt x="23526" y="80916"/>
                    <a:pt x="29008" y="96838"/>
                  </a:cubicBezTo>
                  <a:cubicBezTo>
                    <a:pt x="34491" y="112759"/>
                    <a:pt x="40887" y="128456"/>
                    <a:pt x="43728" y="145216"/>
                  </a:cubicBezTo>
                  <a:cubicBezTo>
                    <a:pt x="39810" y="136923"/>
                    <a:pt x="34516" y="133637"/>
                    <a:pt x="26198" y="132511"/>
                  </a:cubicBezTo>
                  <a:cubicBezTo>
                    <a:pt x="17887" y="131384"/>
                    <a:pt x="9050" y="135559"/>
                    <a:pt x="4344" y="143319"/>
                  </a:cubicBezTo>
                  <a:cubicBezTo>
                    <a:pt x="-2259" y="154215"/>
                    <a:pt x="476" y="172640"/>
                    <a:pt x="1039" y="1857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4485699" y="2024236"/>
              <a:ext cx="115893" cy="244174"/>
            </a:xfrm>
            <a:custGeom>
              <a:avLst/>
              <a:gdLst/>
              <a:ahLst/>
              <a:cxnLst/>
              <a:rect l="l" t="t" r="r" b="b"/>
              <a:pathLst>
                <a:path w="99479" h="209591" extrusionOk="0">
                  <a:moveTo>
                    <a:pt x="0" y="187936"/>
                  </a:moveTo>
                  <a:cubicBezTo>
                    <a:pt x="8074" y="195797"/>
                    <a:pt x="16510" y="203889"/>
                    <a:pt x="27162" y="207550"/>
                  </a:cubicBezTo>
                  <a:cubicBezTo>
                    <a:pt x="45706" y="213921"/>
                    <a:pt x="67034" y="204696"/>
                    <a:pt x="79244" y="189357"/>
                  </a:cubicBezTo>
                  <a:cubicBezTo>
                    <a:pt x="115162" y="144215"/>
                    <a:pt x="100092" y="52885"/>
                    <a:pt x="58936" y="14696"/>
                  </a:cubicBezTo>
                  <a:cubicBezTo>
                    <a:pt x="49217" y="5678"/>
                    <a:pt x="36306" y="-455"/>
                    <a:pt x="23050" y="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4485699" y="1999670"/>
              <a:ext cx="144648" cy="278186"/>
            </a:xfrm>
            <a:custGeom>
              <a:avLst/>
              <a:gdLst/>
              <a:ahLst/>
              <a:cxnLst/>
              <a:rect l="l" t="t" r="r" b="b"/>
              <a:pathLst>
                <a:path w="124161" h="238786" extrusionOk="0">
                  <a:moveTo>
                    <a:pt x="32344" y="0"/>
                  </a:moveTo>
                  <a:cubicBezTo>
                    <a:pt x="114430" y="8837"/>
                    <a:pt x="147318" y="153332"/>
                    <a:pt x="106913" y="212155"/>
                  </a:cubicBezTo>
                  <a:cubicBezTo>
                    <a:pt x="80059" y="251239"/>
                    <a:pt x="26129" y="244824"/>
                    <a:pt x="0" y="20903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3932968" y="3285379"/>
              <a:ext cx="253364" cy="135820"/>
            </a:xfrm>
            <a:custGeom>
              <a:avLst/>
              <a:gdLst/>
              <a:ahLst/>
              <a:cxnLst/>
              <a:rect l="l" t="t" r="r" b="b"/>
              <a:pathLst>
                <a:path w="217480" h="116584" extrusionOk="0">
                  <a:moveTo>
                    <a:pt x="0" y="0"/>
                  </a:moveTo>
                  <a:cubicBezTo>
                    <a:pt x="27869" y="22568"/>
                    <a:pt x="45136" y="57703"/>
                    <a:pt x="45987" y="93551"/>
                  </a:cubicBezTo>
                  <a:cubicBezTo>
                    <a:pt x="110662" y="104429"/>
                    <a:pt x="147774" y="120795"/>
                    <a:pt x="217481" y="11558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3955707" y="3255078"/>
              <a:ext cx="39603" cy="144684"/>
            </a:xfrm>
            <a:custGeom>
              <a:avLst/>
              <a:gdLst/>
              <a:ahLst/>
              <a:cxnLst/>
              <a:rect l="l" t="t" r="r" b="b"/>
              <a:pathLst>
                <a:path w="33994" h="124192" extrusionOk="0">
                  <a:moveTo>
                    <a:pt x="0" y="0"/>
                  </a:moveTo>
                  <a:cubicBezTo>
                    <a:pt x="28664" y="26373"/>
                    <a:pt x="37638" y="68943"/>
                    <a:pt x="32719" y="107583"/>
                  </a:cubicBezTo>
                  <a:cubicBezTo>
                    <a:pt x="31943" y="113685"/>
                    <a:pt x="30560" y="120293"/>
                    <a:pt x="25804" y="1241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4236547" y="3031279"/>
              <a:ext cx="266147" cy="131216"/>
            </a:xfrm>
            <a:custGeom>
              <a:avLst/>
              <a:gdLst/>
              <a:ahLst/>
              <a:cxnLst/>
              <a:rect l="l" t="t" r="r" b="b"/>
              <a:pathLst>
                <a:path w="228452" h="112632" extrusionOk="0">
                  <a:moveTo>
                    <a:pt x="0" y="0"/>
                  </a:moveTo>
                  <a:cubicBezTo>
                    <a:pt x="11190" y="27043"/>
                    <a:pt x="41606" y="40160"/>
                    <a:pt x="69838" y="47890"/>
                  </a:cubicBezTo>
                  <a:cubicBezTo>
                    <a:pt x="97794" y="55544"/>
                    <a:pt x="126471" y="60563"/>
                    <a:pt x="154070" y="69431"/>
                  </a:cubicBezTo>
                  <a:cubicBezTo>
                    <a:pt x="181670" y="78299"/>
                    <a:pt x="208663" y="91448"/>
                    <a:pt x="228452" y="11263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4582506" y="3007228"/>
              <a:ext cx="245870" cy="150392"/>
            </a:xfrm>
            <a:custGeom>
              <a:avLst/>
              <a:gdLst/>
              <a:ahLst/>
              <a:cxnLst/>
              <a:rect l="l" t="t" r="r" b="b"/>
              <a:pathLst>
                <a:path w="211047" h="129092" extrusionOk="0">
                  <a:moveTo>
                    <a:pt x="0" y="129093"/>
                  </a:moveTo>
                  <a:cubicBezTo>
                    <a:pt x="4957" y="104441"/>
                    <a:pt x="25303" y="83588"/>
                    <a:pt x="49830" y="78024"/>
                  </a:cubicBezTo>
                  <a:cubicBezTo>
                    <a:pt x="60720" y="75546"/>
                    <a:pt x="72110" y="75902"/>
                    <a:pt x="83250" y="75552"/>
                  </a:cubicBezTo>
                  <a:cubicBezTo>
                    <a:pt x="109598" y="74726"/>
                    <a:pt x="136259" y="69757"/>
                    <a:pt x="159540" y="57452"/>
                  </a:cubicBezTo>
                  <a:cubicBezTo>
                    <a:pt x="182822" y="45148"/>
                    <a:pt x="202661" y="24965"/>
                    <a:pt x="21104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156454" y="3859831"/>
              <a:ext cx="288949" cy="259103"/>
            </a:xfrm>
            <a:custGeom>
              <a:avLst/>
              <a:gdLst/>
              <a:ahLst/>
              <a:cxnLst/>
              <a:rect l="l" t="t" r="r" b="b"/>
              <a:pathLst>
                <a:path w="248025" h="222406" extrusionOk="0">
                  <a:moveTo>
                    <a:pt x="0" y="0"/>
                  </a:moveTo>
                  <a:lnTo>
                    <a:pt x="244686" y="0"/>
                  </a:lnTo>
                  <a:cubicBezTo>
                    <a:pt x="261678" y="83556"/>
                    <a:pt x="212111" y="185901"/>
                    <a:pt x="135057" y="22240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4863599" y="3852480"/>
              <a:ext cx="68034" cy="235385"/>
            </a:xfrm>
            <a:custGeom>
              <a:avLst/>
              <a:gdLst/>
              <a:ahLst/>
              <a:cxnLst/>
              <a:rect l="l" t="t" r="r" b="b"/>
              <a:pathLst>
                <a:path w="58398" h="202047" extrusionOk="0">
                  <a:moveTo>
                    <a:pt x="58149" y="926"/>
                  </a:moveTo>
                  <a:cubicBezTo>
                    <a:pt x="42940" y="0"/>
                    <a:pt x="22976" y="0"/>
                    <a:pt x="6328" y="0"/>
                  </a:cubicBezTo>
                  <a:cubicBezTo>
                    <a:pt x="-13636" y="69901"/>
                    <a:pt x="16342" y="146454"/>
                    <a:pt x="58399" y="20204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5159996" y="3057086"/>
              <a:ext cx="120448" cy="224025"/>
            </a:xfrm>
            <a:custGeom>
              <a:avLst/>
              <a:gdLst/>
              <a:ahLst/>
              <a:cxnLst/>
              <a:rect l="l" t="t" r="r" b="b"/>
              <a:pathLst>
                <a:path w="103389" h="192296" extrusionOk="0">
                  <a:moveTo>
                    <a:pt x="103390" y="0"/>
                  </a:moveTo>
                  <a:cubicBezTo>
                    <a:pt x="49442" y="50693"/>
                    <a:pt x="12517" y="119298"/>
                    <a:pt x="0" y="19229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5116645" y="3094586"/>
              <a:ext cx="124823" cy="124794"/>
            </a:xfrm>
            <a:custGeom>
              <a:avLst/>
              <a:gdLst/>
              <a:ahLst/>
              <a:cxnLst/>
              <a:rect l="l" t="t" r="r" b="b"/>
              <a:pathLst>
                <a:path w="107144" h="107119" extrusionOk="0">
                  <a:moveTo>
                    <a:pt x="0" y="107119"/>
                  </a:moveTo>
                  <a:cubicBezTo>
                    <a:pt x="17774" y="73950"/>
                    <a:pt x="33796" y="28363"/>
                    <a:pt x="10714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5622997" y="2710535"/>
              <a:ext cx="50174" cy="149036"/>
            </a:xfrm>
            <a:custGeom>
              <a:avLst/>
              <a:gdLst/>
              <a:ahLst/>
              <a:cxnLst/>
              <a:rect l="l" t="t" r="r" b="b"/>
              <a:pathLst>
                <a:path w="43068" h="127928" extrusionOk="0">
                  <a:moveTo>
                    <a:pt x="33306" y="0"/>
                  </a:moveTo>
                  <a:cubicBezTo>
                    <a:pt x="19912" y="1271"/>
                    <a:pt x="9398" y="12667"/>
                    <a:pt x="4204" y="25077"/>
                  </a:cubicBezTo>
                  <a:cubicBezTo>
                    <a:pt x="73" y="34922"/>
                    <a:pt x="-1491" y="46156"/>
                    <a:pt x="1700" y="56345"/>
                  </a:cubicBezTo>
                  <a:cubicBezTo>
                    <a:pt x="4892" y="66534"/>
                    <a:pt x="13404" y="75345"/>
                    <a:pt x="23918" y="77117"/>
                  </a:cubicBezTo>
                  <a:cubicBezTo>
                    <a:pt x="17221" y="91480"/>
                    <a:pt x="28048" y="108740"/>
                    <a:pt x="43068" y="113816"/>
                  </a:cubicBezTo>
                  <a:cubicBezTo>
                    <a:pt x="34682" y="116939"/>
                    <a:pt x="26985" y="121777"/>
                    <a:pt x="20601" y="1279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4938070" y="3197309"/>
              <a:ext cx="22155" cy="388651"/>
            </a:xfrm>
            <a:custGeom>
              <a:avLst/>
              <a:gdLst/>
              <a:ahLst/>
              <a:cxnLst/>
              <a:rect l="l" t="t" r="r" b="b"/>
              <a:pathLst>
                <a:path w="19017" h="333606" extrusionOk="0">
                  <a:moveTo>
                    <a:pt x="0" y="333606"/>
                  </a:moveTo>
                  <a:cubicBezTo>
                    <a:pt x="16209" y="236138"/>
                    <a:pt x="20966" y="98752"/>
                    <a:pt x="1833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4215419" y="1073025"/>
            <a:ext cx="49311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Self Introduction</a:t>
            </a:r>
            <a:endParaRPr lang="en-US" sz="60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17;p38">
            <a:extLst>
              <a:ext uri="{FF2B5EF4-FFF2-40B4-BE49-F238E27FC236}">
                <a16:creationId xmlns:a16="http://schemas.microsoft.com/office/drawing/2014/main" id="{7D089142-7B12-7E89-3AAC-7A1F6D35E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201" y="0"/>
            <a:ext cx="6927356" cy="1239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anime.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D15B54A-1BB3-4935-2229-4955B5B8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7" t="17347" r="14607"/>
          <a:stretch/>
        </p:blipFill>
        <p:spPr>
          <a:xfrm>
            <a:off x="140153" y="1085878"/>
            <a:ext cx="3034561" cy="19210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204C93C-800B-C8AC-5A9E-CD1FDDBEF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570" y="1085878"/>
            <a:ext cx="3034561" cy="19210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E3AF285-DC1C-3834-357D-5934C6134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9" t="545" r="16593"/>
          <a:stretch/>
        </p:blipFill>
        <p:spPr>
          <a:xfrm>
            <a:off x="1657433" y="3167604"/>
            <a:ext cx="3320278" cy="18504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D38E783-DE0C-C983-E93D-592E38CE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987" y="1085878"/>
            <a:ext cx="2503426" cy="393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6"/>
          <p:cNvGrpSpPr/>
          <p:nvPr/>
        </p:nvGrpSpPr>
        <p:grpSpPr>
          <a:xfrm rot="10800000" flipH="1">
            <a:off x="7729528" y="-211654"/>
            <a:ext cx="1536288" cy="1502301"/>
            <a:chOff x="5521078" y="3852846"/>
            <a:chExt cx="1536288" cy="1502301"/>
          </a:xfrm>
        </p:grpSpPr>
        <p:sp>
          <p:nvSpPr>
            <p:cNvPr id="1139" name="Google Shape;1139;p36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6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6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6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p36"/>
          <p:cNvSpPr/>
          <p:nvPr/>
        </p:nvSpPr>
        <p:spPr>
          <a:xfrm rot="-10593157" flipH="1">
            <a:off x="7138646" y="2630443"/>
            <a:ext cx="2720024" cy="1905631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36"/>
          <p:cNvSpPr/>
          <p:nvPr/>
        </p:nvSpPr>
        <p:spPr>
          <a:xfrm rot="6408549">
            <a:off x="4653900" y="-91145"/>
            <a:ext cx="2722380" cy="1907281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152" name="Google Shape;1152;p36"/>
          <p:cNvGrpSpPr/>
          <p:nvPr/>
        </p:nvGrpSpPr>
        <p:grpSpPr>
          <a:xfrm flipH="1">
            <a:off x="6211610" y="1015537"/>
            <a:ext cx="386268" cy="330321"/>
            <a:chOff x="2732049" y="360749"/>
            <a:chExt cx="386268" cy="330321"/>
          </a:xfrm>
        </p:grpSpPr>
        <p:sp>
          <p:nvSpPr>
            <p:cNvPr id="1153" name="Google Shape;1153;p36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36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1155" name="Google Shape;1155;p36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8" name="Google Shape;1178;p36"/>
          <p:cNvGrpSpPr/>
          <p:nvPr/>
        </p:nvGrpSpPr>
        <p:grpSpPr>
          <a:xfrm>
            <a:off x="5278782" y="1773498"/>
            <a:ext cx="170148" cy="170148"/>
            <a:chOff x="4489882" y="1723223"/>
            <a:chExt cx="170148" cy="170148"/>
          </a:xfrm>
        </p:grpSpPr>
        <p:sp>
          <p:nvSpPr>
            <p:cNvPr id="1179" name="Google Shape;1179;p36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36"/>
          <p:cNvGrpSpPr/>
          <p:nvPr/>
        </p:nvGrpSpPr>
        <p:grpSpPr>
          <a:xfrm>
            <a:off x="5385645" y="631696"/>
            <a:ext cx="311662" cy="289104"/>
            <a:chOff x="5824820" y="1355571"/>
            <a:chExt cx="311662" cy="289104"/>
          </a:xfrm>
        </p:grpSpPr>
        <p:sp>
          <p:nvSpPr>
            <p:cNvPr id="1182" name="Google Shape;1182;p36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36"/>
          <p:cNvGrpSpPr/>
          <p:nvPr/>
        </p:nvGrpSpPr>
        <p:grpSpPr>
          <a:xfrm rot="9900072">
            <a:off x="1183284" y="1749850"/>
            <a:ext cx="346198" cy="235292"/>
            <a:chOff x="4873864" y="1324451"/>
            <a:chExt cx="309805" cy="210558"/>
          </a:xfrm>
        </p:grpSpPr>
        <p:sp>
          <p:nvSpPr>
            <p:cNvPr id="1186" name="Google Shape;1186;p36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217;p38">
            <a:extLst>
              <a:ext uri="{FF2B5EF4-FFF2-40B4-BE49-F238E27FC236}">
                <a16:creationId xmlns:a16="http://schemas.microsoft.com/office/drawing/2014/main" id="{09BEA23D-063B-625C-E505-0A945110A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7" y="392758"/>
            <a:ext cx="6927356" cy="1239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soccer.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A99157-CACB-4CAD-046D-1FF012342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99"/>
          <a:stretch/>
        </p:blipFill>
        <p:spPr>
          <a:xfrm>
            <a:off x="223760" y="1538624"/>
            <a:ext cx="4265764" cy="2680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85A41-DBDD-0658-66A7-2ECE5DEB8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1" t="5079" r="10538" b="7320"/>
          <a:stretch/>
        </p:blipFill>
        <p:spPr>
          <a:xfrm>
            <a:off x="4708560" y="2296002"/>
            <a:ext cx="4265764" cy="268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217;p38">
            <a:extLst>
              <a:ext uri="{FF2B5EF4-FFF2-40B4-BE49-F238E27FC236}">
                <a16:creationId xmlns:a16="http://schemas.microsoft.com/office/drawing/2014/main" id="{66F938FA-ED96-4918-9E76-24B08EF6B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087" y="352502"/>
            <a:ext cx="8756374" cy="1029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Curry Udon.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7153DF7-7109-A797-1055-4306C14B7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/>
          <a:stretch/>
        </p:blipFill>
        <p:spPr>
          <a:xfrm>
            <a:off x="645931" y="1461052"/>
            <a:ext cx="7692999" cy="3329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4"/>
          <p:cNvSpPr/>
          <p:nvPr/>
        </p:nvSpPr>
        <p:spPr>
          <a:xfrm rot="-6045447">
            <a:off x="-280813" y="3520227"/>
            <a:ext cx="2395181" cy="1678048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44"/>
          <p:cNvGrpSpPr/>
          <p:nvPr/>
        </p:nvGrpSpPr>
        <p:grpSpPr>
          <a:xfrm flipH="1">
            <a:off x="990768" y="2129306"/>
            <a:ext cx="311662" cy="289104"/>
            <a:chOff x="5824820" y="1355571"/>
            <a:chExt cx="311662" cy="289104"/>
          </a:xfrm>
        </p:grpSpPr>
        <p:sp>
          <p:nvSpPr>
            <p:cNvPr id="1523" name="Google Shape;1523;p44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44"/>
          <p:cNvGrpSpPr/>
          <p:nvPr/>
        </p:nvGrpSpPr>
        <p:grpSpPr>
          <a:xfrm flipH="1">
            <a:off x="990783" y="1150036"/>
            <a:ext cx="170148" cy="170148"/>
            <a:chOff x="4489882" y="1723223"/>
            <a:chExt cx="170148" cy="170148"/>
          </a:xfrm>
        </p:grpSpPr>
        <p:sp>
          <p:nvSpPr>
            <p:cNvPr id="1527" name="Google Shape;1527;p44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4"/>
          <p:cNvGrpSpPr/>
          <p:nvPr/>
        </p:nvGrpSpPr>
        <p:grpSpPr>
          <a:xfrm>
            <a:off x="713213" y="3194618"/>
            <a:ext cx="1271527" cy="1266614"/>
            <a:chOff x="3188218" y="707652"/>
            <a:chExt cx="512630" cy="510690"/>
          </a:xfrm>
        </p:grpSpPr>
        <p:sp>
          <p:nvSpPr>
            <p:cNvPr id="1530" name="Google Shape;1530;p44"/>
            <p:cNvSpPr/>
            <p:nvPr/>
          </p:nvSpPr>
          <p:spPr>
            <a:xfrm>
              <a:off x="3188218" y="707652"/>
              <a:ext cx="512630" cy="510690"/>
            </a:xfrm>
            <a:custGeom>
              <a:avLst/>
              <a:gdLst/>
              <a:ahLst/>
              <a:cxnLst/>
              <a:rect l="l" t="t" r="r" b="b"/>
              <a:pathLst>
                <a:path w="455671" h="453947" extrusionOk="0">
                  <a:moveTo>
                    <a:pt x="12723" y="222166"/>
                  </a:moveTo>
                  <a:lnTo>
                    <a:pt x="228756" y="440821"/>
                  </a:lnTo>
                  <a:cubicBezTo>
                    <a:pt x="246182" y="458462"/>
                    <a:pt x="274540" y="458299"/>
                    <a:pt x="291073" y="440471"/>
                  </a:cubicBezTo>
                  <a:lnTo>
                    <a:pt x="444450" y="275032"/>
                  </a:lnTo>
                  <a:cubicBezTo>
                    <a:pt x="460621" y="257589"/>
                    <a:pt x="459135" y="230034"/>
                    <a:pt x="441149" y="213761"/>
                  </a:cubicBezTo>
                  <a:lnTo>
                    <a:pt x="217463" y="11406"/>
                  </a:lnTo>
                  <a:cubicBezTo>
                    <a:pt x="200121" y="-4284"/>
                    <a:pt x="173731" y="-3719"/>
                    <a:pt x="157701" y="12684"/>
                  </a:cubicBezTo>
                  <a:lnTo>
                    <a:pt x="11977" y="161821"/>
                  </a:lnTo>
                  <a:cubicBezTo>
                    <a:pt x="-4279" y="178456"/>
                    <a:pt x="-3945" y="205299"/>
                    <a:pt x="12723" y="2221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3221019" y="911474"/>
              <a:ext cx="246330" cy="239997"/>
            </a:xfrm>
            <a:custGeom>
              <a:avLst/>
              <a:gdLst/>
              <a:ahLst/>
              <a:cxnLst/>
              <a:rect l="l" t="t" r="r" b="b"/>
              <a:pathLst>
                <a:path w="218960" h="213331" extrusionOk="0">
                  <a:moveTo>
                    <a:pt x="0" y="0"/>
                  </a:moveTo>
                  <a:lnTo>
                    <a:pt x="218961" y="21333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502540" y="996522"/>
              <a:ext cx="167226" cy="180936"/>
            </a:xfrm>
            <a:custGeom>
              <a:avLst/>
              <a:gdLst/>
              <a:ahLst/>
              <a:cxnLst/>
              <a:rect l="l" t="t" r="r" b="b"/>
              <a:pathLst>
                <a:path w="148645" h="160832" extrusionOk="0">
                  <a:moveTo>
                    <a:pt x="0" y="160832"/>
                  </a:moveTo>
                  <a:lnTo>
                    <a:pt x="14864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399665" y="1126558"/>
              <a:ext cx="45917" cy="77753"/>
            </a:xfrm>
            <a:custGeom>
              <a:avLst/>
              <a:gdLst/>
              <a:ahLst/>
              <a:cxnLst/>
              <a:rect l="l" t="t" r="r" b="b"/>
              <a:pathLst>
                <a:path w="40815" h="69114" extrusionOk="0">
                  <a:moveTo>
                    <a:pt x="40815" y="68450"/>
                  </a:moveTo>
                  <a:cubicBezTo>
                    <a:pt x="22722" y="72299"/>
                    <a:pt x="3154" y="58954"/>
                    <a:pt x="299" y="40431"/>
                  </a:cubicBezTo>
                  <a:cubicBezTo>
                    <a:pt x="-2799" y="20343"/>
                    <a:pt x="18765" y="1492"/>
                    <a:pt x="375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3339685" y="1068776"/>
              <a:ext cx="45916" cy="77753"/>
            </a:xfrm>
            <a:custGeom>
              <a:avLst/>
              <a:gdLst/>
              <a:ahLst/>
              <a:cxnLst/>
              <a:rect l="l" t="t" r="r" b="b"/>
              <a:pathLst>
                <a:path w="40814" h="69114" extrusionOk="0">
                  <a:moveTo>
                    <a:pt x="40815" y="68450"/>
                  </a:moveTo>
                  <a:cubicBezTo>
                    <a:pt x="22722" y="72299"/>
                    <a:pt x="3153" y="58954"/>
                    <a:pt x="299" y="40431"/>
                  </a:cubicBezTo>
                  <a:cubicBezTo>
                    <a:pt x="-2799" y="20343"/>
                    <a:pt x="18765" y="1492"/>
                    <a:pt x="375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3285186" y="1011567"/>
              <a:ext cx="45917" cy="77753"/>
            </a:xfrm>
            <a:custGeom>
              <a:avLst/>
              <a:gdLst/>
              <a:ahLst/>
              <a:cxnLst/>
              <a:rect l="l" t="t" r="r" b="b"/>
              <a:pathLst>
                <a:path w="40815" h="69114" extrusionOk="0">
                  <a:moveTo>
                    <a:pt x="40815" y="68450"/>
                  </a:moveTo>
                  <a:cubicBezTo>
                    <a:pt x="22722" y="72299"/>
                    <a:pt x="3154" y="58954"/>
                    <a:pt x="299" y="40431"/>
                  </a:cubicBezTo>
                  <a:cubicBezTo>
                    <a:pt x="-2799" y="20343"/>
                    <a:pt x="18765" y="1492"/>
                    <a:pt x="375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220918" y="949099"/>
              <a:ext cx="45917" cy="77753"/>
            </a:xfrm>
            <a:custGeom>
              <a:avLst/>
              <a:gdLst/>
              <a:ahLst/>
              <a:cxnLst/>
              <a:rect l="l" t="t" r="r" b="b"/>
              <a:pathLst>
                <a:path w="40815" h="69114" extrusionOk="0">
                  <a:moveTo>
                    <a:pt x="40815" y="68450"/>
                  </a:moveTo>
                  <a:cubicBezTo>
                    <a:pt x="22722" y="72299"/>
                    <a:pt x="3154" y="58954"/>
                    <a:pt x="299" y="40431"/>
                  </a:cubicBezTo>
                  <a:cubicBezTo>
                    <a:pt x="-2799" y="20343"/>
                    <a:pt x="18765" y="1492"/>
                    <a:pt x="37582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344581" y="840842"/>
              <a:ext cx="170119" cy="216755"/>
            </a:xfrm>
            <a:custGeom>
              <a:avLst/>
              <a:gdLst/>
              <a:ahLst/>
              <a:cxnLst/>
              <a:rect l="l" t="t" r="r" b="b"/>
              <a:pathLst>
                <a:path w="151217" h="192671" extrusionOk="0">
                  <a:moveTo>
                    <a:pt x="113822" y="192672"/>
                  </a:moveTo>
                  <a:lnTo>
                    <a:pt x="0" y="80597"/>
                  </a:lnTo>
                  <a:lnTo>
                    <a:pt x="151217" y="0"/>
                  </a:lnTo>
                  <a:lnTo>
                    <a:pt x="113822" y="19267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3316108" y="918816"/>
              <a:ext cx="15145" cy="15145"/>
            </a:xfrm>
            <a:custGeom>
              <a:avLst/>
              <a:gdLst/>
              <a:ahLst/>
              <a:cxnLst/>
              <a:rect l="l" t="t" r="r" b="b"/>
              <a:pathLst>
                <a:path w="13462" h="13462" extrusionOk="0">
                  <a:moveTo>
                    <a:pt x="8605" y="268"/>
                  </a:moveTo>
                  <a:cubicBezTo>
                    <a:pt x="12177" y="1302"/>
                    <a:pt x="14229" y="5038"/>
                    <a:pt x="13195" y="8605"/>
                  </a:cubicBezTo>
                  <a:cubicBezTo>
                    <a:pt x="12160" y="12177"/>
                    <a:pt x="8424" y="14229"/>
                    <a:pt x="4857" y="13195"/>
                  </a:cubicBezTo>
                  <a:cubicBezTo>
                    <a:pt x="1285" y="12160"/>
                    <a:pt x="-767" y="8424"/>
                    <a:pt x="268" y="4858"/>
                  </a:cubicBezTo>
                  <a:cubicBezTo>
                    <a:pt x="1302" y="1285"/>
                    <a:pt x="5038" y="-767"/>
                    <a:pt x="8605" y="2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473723" y="1064042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9392" h="19392" extrusionOk="0">
                  <a:moveTo>
                    <a:pt x="12398" y="387"/>
                  </a:moveTo>
                  <a:cubicBezTo>
                    <a:pt x="17542" y="1879"/>
                    <a:pt x="20498" y="7255"/>
                    <a:pt x="19006" y="12398"/>
                  </a:cubicBezTo>
                  <a:cubicBezTo>
                    <a:pt x="17514" y="17542"/>
                    <a:pt x="12138" y="20498"/>
                    <a:pt x="6995" y="19006"/>
                  </a:cubicBezTo>
                  <a:cubicBezTo>
                    <a:pt x="1851" y="17513"/>
                    <a:pt x="-1105" y="12138"/>
                    <a:pt x="387" y="6994"/>
                  </a:cubicBezTo>
                  <a:cubicBezTo>
                    <a:pt x="1879" y="1851"/>
                    <a:pt x="7255" y="-1105"/>
                    <a:pt x="12398" y="3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520145" y="820223"/>
              <a:ext cx="14537" cy="14537"/>
            </a:xfrm>
            <a:custGeom>
              <a:avLst/>
              <a:gdLst/>
              <a:ahLst/>
              <a:cxnLst/>
              <a:rect l="l" t="t" r="r" b="b"/>
              <a:pathLst>
                <a:path w="12922" h="12922" extrusionOk="0">
                  <a:moveTo>
                    <a:pt x="8262" y="258"/>
                  </a:moveTo>
                  <a:cubicBezTo>
                    <a:pt x="11687" y="1253"/>
                    <a:pt x="13659" y="4836"/>
                    <a:pt x="12665" y="8261"/>
                  </a:cubicBezTo>
                  <a:cubicBezTo>
                    <a:pt x="11670" y="11687"/>
                    <a:pt x="8086" y="13659"/>
                    <a:pt x="4661" y="12665"/>
                  </a:cubicBezTo>
                  <a:cubicBezTo>
                    <a:pt x="1236" y="11670"/>
                    <a:pt x="-737" y="8086"/>
                    <a:pt x="258" y="4661"/>
                  </a:cubicBezTo>
                  <a:cubicBezTo>
                    <a:pt x="1253" y="1236"/>
                    <a:pt x="4836" y="-737"/>
                    <a:pt x="8262" y="2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3451945" y="827571"/>
              <a:ext cx="95204" cy="71274"/>
            </a:xfrm>
            <a:custGeom>
              <a:avLst/>
              <a:gdLst/>
              <a:ahLst/>
              <a:cxnLst/>
              <a:rect l="l" t="t" r="r" b="b"/>
              <a:pathLst>
                <a:path w="84626" h="63355" extrusionOk="0">
                  <a:moveTo>
                    <a:pt x="0" y="0"/>
                  </a:moveTo>
                  <a:cubicBezTo>
                    <a:pt x="2487" y="19422"/>
                    <a:pt x="13210" y="37656"/>
                    <a:pt x="28980" y="49260"/>
                  </a:cubicBezTo>
                  <a:cubicBezTo>
                    <a:pt x="44750" y="60870"/>
                    <a:pt x="65347" y="65686"/>
                    <a:pt x="84627" y="62289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217;p38">
            <a:extLst>
              <a:ext uri="{FF2B5EF4-FFF2-40B4-BE49-F238E27FC236}">
                <a16:creationId xmlns:a16="http://schemas.microsoft.com/office/drawing/2014/main" id="{5214F719-952A-8A09-AEF2-DFF5E3D2F043}"/>
              </a:ext>
            </a:extLst>
          </p:cNvPr>
          <p:cNvSpPr txBox="1">
            <a:spLocks/>
          </p:cNvSpPr>
          <p:nvPr/>
        </p:nvSpPr>
        <p:spPr>
          <a:xfrm>
            <a:off x="1404237" y="362945"/>
            <a:ext cx="6207210" cy="186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Let’s have fun studying English!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C8491B-3017-CD74-C5E9-0C2AF5351AC3}"/>
              </a:ext>
            </a:extLst>
          </p:cNvPr>
          <p:cNvGrpSpPr/>
          <p:nvPr/>
        </p:nvGrpSpPr>
        <p:grpSpPr>
          <a:xfrm>
            <a:off x="6855591" y="482759"/>
            <a:ext cx="2288409" cy="2111019"/>
            <a:chOff x="6733908" y="522090"/>
            <a:chExt cx="2288409" cy="2111019"/>
          </a:xfrm>
        </p:grpSpPr>
        <p:sp>
          <p:nvSpPr>
            <p:cNvPr id="1644" name="Google Shape;1644;p47"/>
            <p:cNvSpPr/>
            <p:nvPr/>
          </p:nvSpPr>
          <p:spPr>
            <a:xfrm rot="5400000">
              <a:off x="6417881" y="838117"/>
              <a:ext cx="2111019" cy="1478966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8" name="Google Shape;1668;p47"/>
            <p:cNvGrpSpPr/>
            <p:nvPr/>
          </p:nvGrpSpPr>
          <p:grpSpPr>
            <a:xfrm>
              <a:off x="8128102" y="1711344"/>
              <a:ext cx="894215" cy="691465"/>
              <a:chOff x="6064909" y="1308879"/>
              <a:chExt cx="894215" cy="691465"/>
            </a:xfrm>
          </p:grpSpPr>
          <p:sp>
            <p:nvSpPr>
              <p:cNvPr id="1669" name="Google Shape;1669;p47"/>
              <p:cNvSpPr/>
              <p:nvPr/>
            </p:nvSpPr>
            <p:spPr>
              <a:xfrm>
                <a:off x="6266711" y="1323046"/>
                <a:ext cx="672294" cy="586474"/>
              </a:xfrm>
              <a:custGeom>
                <a:avLst/>
                <a:gdLst/>
                <a:ahLst/>
                <a:cxnLst/>
                <a:rect l="l" t="t" r="r" b="b"/>
                <a:pathLst>
                  <a:path w="364387" h="317872" extrusionOk="0">
                    <a:moveTo>
                      <a:pt x="57032" y="143927"/>
                    </a:moveTo>
                    <a:cubicBezTo>
                      <a:pt x="43863" y="154519"/>
                      <a:pt x="30805" y="165191"/>
                      <a:pt x="17522" y="175637"/>
                    </a:cubicBezTo>
                    <a:cubicBezTo>
                      <a:pt x="11700" y="180243"/>
                      <a:pt x="5879" y="184816"/>
                      <a:pt x="0" y="189383"/>
                    </a:cubicBezTo>
                    <a:lnTo>
                      <a:pt x="94847" y="317873"/>
                    </a:lnTo>
                    <a:cubicBezTo>
                      <a:pt x="128931" y="293002"/>
                      <a:pt x="162393" y="267233"/>
                      <a:pt x="196815" y="242792"/>
                    </a:cubicBezTo>
                    <a:cubicBezTo>
                      <a:pt x="241582" y="210964"/>
                      <a:pt x="287648" y="181102"/>
                      <a:pt x="331624" y="148104"/>
                    </a:cubicBezTo>
                    <a:cubicBezTo>
                      <a:pt x="336259" y="144645"/>
                      <a:pt x="340950" y="141259"/>
                      <a:pt x="345189" y="137370"/>
                    </a:cubicBezTo>
                    <a:cubicBezTo>
                      <a:pt x="352085" y="131068"/>
                      <a:pt x="356268" y="122849"/>
                      <a:pt x="359094" y="116066"/>
                    </a:cubicBezTo>
                    <a:cubicBezTo>
                      <a:pt x="364125" y="103281"/>
                      <a:pt x="365368" y="91999"/>
                      <a:pt x="363673" y="80462"/>
                    </a:cubicBezTo>
                    <a:cubicBezTo>
                      <a:pt x="362486" y="72628"/>
                      <a:pt x="360790" y="64913"/>
                      <a:pt x="358586" y="57350"/>
                    </a:cubicBezTo>
                    <a:cubicBezTo>
                      <a:pt x="355138" y="45587"/>
                      <a:pt x="348920" y="35594"/>
                      <a:pt x="339820" y="27743"/>
                    </a:cubicBezTo>
                    <a:cubicBezTo>
                      <a:pt x="334394" y="23097"/>
                      <a:pt x="328628" y="18948"/>
                      <a:pt x="322919" y="14675"/>
                    </a:cubicBezTo>
                    <a:cubicBezTo>
                      <a:pt x="318115" y="11097"/>
                      <a:pt x="312745" y="8621"/>
                      <a:pt x="307319" y="6264"/>
                    </a:cubicBezTo>
                    <a:cubicBezTo>
                      <a:pt x="299066" y="2680"/>
                      <a:pt x="290136" y="1923"/>
                      <a:pt x="281375" y="606"/>
                    </a:cubicBezTo>
                    <a:cubicBezTo>
                      <a:pt x="268544" y="-1310"/>
                      <a:pt x="256447" y="1369"/>
                      <a:pt x="245086" y="7931"/>
                    </a:cubicBezTo>
                    <a:cubicBezTo>
                      <a:pt x="232142" y="15443"/>
                      <a:pt x="219594" y="23600"/>
                      <a:pt x="207950" y="33248"/>
                    </a:cubicBezTo>
                    <a:cubicBezTo>
                      <a:pt x="177541" y="58407"/>
                      <a:pt x="145774" y="81587"/>
                      <a:pt x="113273" y="103671"/>
                    </a:cubicBezTo>
                    <a:cubicBezTo>
                      <a:pt x="94225" y="116626"/>
                      <a:pt x="75007" y="129383"/>
                      <a:pt x="57032" y="143910"/>
                    </a:cubicBezTo>
                    <a:close/>
                  </a:path>
                </a:pathLst>
              </a:custGeom>
              <a:solidFill>
                <a:srgbClr val="E8AD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7"/>
              <p:cNvSpPr/>
              <p:nvPr/>
            </p:nvSpPr>
            <p:spPr>
              <a:xfrm>
                <a:off x="6513659" y="1323056"/>
                <a:ext cx="425239" cy="405121"/>
              </a:xfrm>
              <a:custGeom>
                <a:avLst/>
                <a:gdLst/>
                <a:ahLst/>
                <a:cxnLst/>
                <a:rect l="l" t="t" r="r" b="b"/>
                <a:pathLst>
                  <a:path w="230482" h="219578" extrusionOk="0">
                    <a:moveTo>
                      <a:pt x="0" y="89438"/>
                    </a:moveTo>
                    <a:lnTo>
                      <a:pt x="96090" y="219578"/>
                    </a:lnTo>
                    <a:cubicBezTo>
                      <a:pt x="130174" y="196076"/>
                      <a:pt x="164540" y="172980"/>
                      <a:pt x="197719" y="148104"/>
                    </a:cubicBezTo>
                    <a:cubicBezTo>
                      <a:pt x="202354" y="144645"/>
                      <a:pt x="207046" y="141259"/>
                      <a:pt x="211285" y="137370"/>
                    </a:cubicBezTo>
                    <a:cubicBezTo>
                      <a:pt x="218181" y="131068"/>
                      <a:pt x="222364" y="122849"/>
                      <a:pt x="225190" y="116066"/>
                    </a:cubicBezTo>
                    <a:cubicBezTo>
                      <a:pt x="230220" y="103281"/>
                      <a:pt x="231464" y="91999"/>
                      <a:pt x="229768" y="80462"/>
                    </a:cubicBezTo>
                    <a:cubicBezTo>
                      <a:pt x="228581" y="72628"/>
                      <a:pt x="226886" y="64913"/>
                      <a:pt x="224681" y="57350"/>
                    </a:cubicBezTo>
                    <a:cubicBezTo>
                      <a:pt x="221233" y="45587"/>
                      <a:pt x="215016" y="35594"/>
                      <a:pt x="205915" y="27743"/>
                    </a:cubicBezTo>
                    <a:cubicBezTo>
                      <a:pt x="200489" y="23097"/>
                      <a:pt x="194724" y="18948"/>
                      <a:pt x="189015" y="14675"/>
                    </a:cubicBezTo>
                    <a:cubicBezTo>
                      <a:pt x="184210" y="11097"/>
                      <a:pt x="178841" y="8621"/>
                      <a:pt x="173414" y="6264"/>
                    </a:cubicBezTo>
                    <a:cubicBezTo>
                      <a:pt x="165162" y="2680"/>
                      <a:pt x="156231" y="1923"/>
                      <a:pt x="147470" y="606"/>
                    </a:cubicBezTo>
                    <a:cubicBezTo>
                      <a:pt x="134639" y="-1310"/>
                      <a:pt x="122543" y="1369"/>
                      <a:pt x="111182" y="7931"/>
                    </a:cubicBezTo>
                    <a:cubicBezTo>
                      <a:pt x="98238" y="15443"/>
                      <a:pt x="85689" y="23600"/>
                      <a:pt x="74046" y="33248"/>
                    </a:cubicBezTo>
                    <a:cubicBezTo>
                      <a:pt x="50080" y="53060"/>
                      <a:pt x="25322" y="71639"/>
                      <a:pt x="0" y="89421"/>
                    </a:cubicBezTo>
                    <a:close/>
                  </a:path>
                </a:pathLst>
              </a:custGeom>
              <a:solidFill>
                <a:srgbClr val="E9DA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47"/>
              <p:cNvSpPr/>
              <p:nvPr/>
            </p:nvSpPr>
            <p:spPr>
              <a:xfrm>
                <a:off x="6616754" y="1308879"/>
                <a:ext cx="342369" cy="348473"/>
              </a:xfrm>
              <a:custGeom>
                <a:avLst/>
                <a:gdLst/>
                <a:ahLst/>
                <a:cxnLst/>
                <a:rect l="l" t="t" r="r" b="b"/>
                <a:pathLst>
                  <a:path w="185566" h="188874" extrusionOk="0">
                    <a:moveTo>
                      <a:pt x="100272" y="188875"/>
                    </a:moveTo>
                    <a:lnTo>
                      <a:pt x="145548" y="155441"/>
                    </a:lnTo>
                    <a:cubicBezTo>
                      <a:pt x="186810" y="124958"/>
                      <a:pt x="198002" y="69463"/>
                      <a:pt x="170475" y="32124"/>
                    </a:cubicBezTo>
                    <a:cubicBezTo>
                      <a:pt x="142891" y="-5221"/>
                      <a:pt x="86537" y="-10834"/>
                      <a:pt x="45275" y="19649"/>
                    </a:cubicBezTo>
                    <a:lnTo>
                      <a:pt x="0" y="53083"/>
                    </a:lnTo>
                    <a:lnTo>
                      <a:pt x="100272" y="1888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47"/>
              <p:cNvSpPr/>
              <p:nvPr/>
            </p:nvSpPr>
            <p:spPr>
              <a:xfrm>
                <a:off x="6662308" y="1402074"/>
                <a:ext cx="296792" cy="255239"/>
              </a:xfrm>
              <a:custGeom>
                <a:avLst/>
                <a:gdLst/>
                <a:ahLst/>
                <a:cxnLst/>
                <a:rect l="l" t="t" r="r" b="b"/>
                <a:pathLst>
                  <a:path w="160863" h="138341" extrusionOk="0">
                    <a:moveTo>
                      <a:pt x="155779" y="6"/>
                    </a:moveTo>
                    <a:cubicBezTo>
                      <a:pt x="147414" y="12537"/>
                      <a:pt x="136617" y="23282"/>
                      <a:pt x="123278" y="30783"/>
                    </a:cubicBezTo>
                    <a:cubicBezTo>
                      <a:pt x="104569" y="41302"/>
                      <a:pt x="82920" y="44959"/>
                      <a:pt x="61668" y="44767"/>
                    </a:cubicBezTo>
                    <a:cubicBezTo>
                      <a:pt x="40810" y="44580"/>
                      <a:pt x="20179" y="41059"/>
                      <a:pt x="0" y="35989"/>
                    </a:cubicBezTo>
                    <a:lnTo>
                      <a:pt x="75572" y="138341"/>
                    </a:lnTo>
                    <a:lnTo>
                      <a:pt x="120848" y="104908"/>
                    </a:lnTo>
                    <a:cubicBezTo>
                      <a:pt x="155779" y="79127"/>
                      <a:pt x="169119" y="35452"/>
                      <a:pt x="155779" y="0"/>
                    </a:cubicBezTo>
                    <a:close/>
                  </a:path>
                </a:pathLst>
              </a:custGeom>
              <a:solidFill>
                <a:srgbClr val="06002C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7"/>
              <p:cNvSpPr/>
              <p:nvPr/>
            </p:nvSpPr>
            <p:spPr>
              <a:xfrm rot="3214542">
                <a:off x="6347453" y="1422180"/>
                <a:ext cx="282169" cy="547113"/>
              </a:xfrm>
              <a:custGeom>
                <a:avLst/>
                <a:gdLst/>
                <a:ahLst/>
                <a:cxnLst/>
                <a:rect l="l" t="t" r="r" b="b"/>
                <a:pathLst>
                  <a:path w="168807" h="296290" extrusionOk="0">
                    <a:moveTo>
                      <a:pt x="-1" y="0"/>
                    </a:moveTo>
                    <a:lnTo>
                      <a:pt x="168807" y="0"/>
                    </a:lnTo>
                    <a:lnTo>
                      <a:pt x="168807" y="296291"/>
                    </a:lnTo>
                    <a:lnTo>
                      <a:pt x="-1" y="296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47"/>
              <p:cNvSpPr/>
              <p:nvPr/>
            </p:nvSpPr>
            <p:spPr>
              <a:xfrm rot="-2187991">
                <a:off x="6155934" y="1559429"/>
                <a:ext cx="547113" cy="107473"/>
              </a:xfrm>
              <a:custGeom>
                <a:avLst/>
                <a:gdLst/>
                <a:ahLst/>
                <a:cxnLst/>
                <a:rect l="l" t="t" r="r" b="b"/>
                <a:pathLst>
                  <a:path w="296290" h="58202" extrusionOk="0">
                    <a:moveTo>
                      <a:pt x="0" y="1"/>
                    </a:moveTo>
                    <a:lnTo>
                      <a:pt x="296291" y="1"/>
                    </a:lnTo>
                    <a:lnTo>
                      <a:pt x="296291" y="58203"/>
                    </a:lnTo>
                    <a:lnTo>
                      <a:pt x="0" y="582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47"/>
              <p:cNvSpPr/>
              <p:nvPr/>
            </p:nvSpPr>
            <p:spPr>
              <a:xfrm rot="-2187991">
                <a:off x="6276240" y="1720984"/>
                <a:ext cx="547113" cy="107722"/>
              </a:xfrm>
              <a:custGeom>
                <a:avLst/>
                <a:gdLst/>
                <a:ahLst/>
                <a:cxnLst/>
                <a:rect l="l" t="t" r="r" b="b"/>
                <a:pathLst>
                  <a:path w="296290" h="58337" extrusionOk="0">
                    <a:moveTo>
                      <a:pt x="0" y="-1"/>
                    </a:moveTo>
                    <a:lnTo>
                      <a:pt x="296291" y="-1"/>
                    </a:lnTo>
                    <a:lnTo>
                      <a:pt x="296291" y="58337"/>
                    </a:lnTo>
                    <a:lnTo>
                      <a:pt x="0" y="583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47"/>
              <p:cNvSpPr/>
              <p:nvPr/>
            </p:nvSpPr>
            <p:spPr>
              <a:xfrm rot="3212009">
                <a:off x="6499591" y="1505952"/>
                <a:ext cx="311710" cy="131300"/>
              </a:xfrm>
              <a:custGeom>
                <a:avLst/>
                <a:gdLst/>
                <a:ahLst/>
                <a:cxnLst/>
                <a:rect l="l" t="t" r="r" b="b"/>
                <a:pathLst>
                  <a:path w="168807" h="71106" extrusionOk="0">
                    <a:moveTo>
                      <a:pt x="-1" y="0"/>
                    </a:moveTo>
                    <a:lnTo>
                      <a:pt x="168807" y="0"/>
                    </a:lnTo>
                    <a:lnTo>
                      <a:pt x="168807" y="71107"/>
                    </a:lnTo>
                    <a:lnTo>
                      <a:pt x="-1" y="7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47"/>
              <p:cNvSpPr/>
              <p:nvPr/>
            </p:nvSpPr>
            <p:spPr>
              <a:xfrm>
                <a:off x="6064909" y="1729817"/>
                <a:ext cx="298883" cy="270527"/>
              </a:xfrm>
              <a:custGeom>
                <a:avLst/>
                <a:gdLst/>
                <a:ahLst/>
                <a:cxnLst/>
                <a:rect l="l" t="t" r="r" b="b"/>
                <a:pathLst>
                  <a:path w="161996" h="146627" extrusionOk="0">
                    <a:moveTo>
                      <a:pt x="61724" y="0"/>
                    </a:moveTo>
                    <a:lnTo>
                      <a:pt x="0" y="146628"/>
                    </a:lnTo>
                    <a:lnTo>
                      <a:pt x="161996" y="135792"/>
                    </a:lnTo>
                    <a:lnTo>
                      <a:pt x="617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47"/>
              <p:cNvSpPr/>
              <p:nvPr/>
            </p:nvSpPr>
            <p:spPr>
              <a:xfrm>
                <a:off x="6064909" y="1869752"/>
                <a:ext cx="144225" cy="130534"/>
              </a:xfrm>
              <a:custGeom>
                <a:avLst/>
                <a:gdLst/>
                <a:ahLst/>
                <a:cxnLst/>
                <a:rect l="l" t="t" r="r" b="b"/>
                <a:pathLst>
                  <a:path w="78171" h="70750" extrusionOk="0">
                    <a:moveTo>
                      <a:pt x="29788" y="0"/>
                    </a:moveTo>
                    <a:lnTo>
                      <a:pt x="0" y="70750"/>
                    </a:lnTo>
                    <a:lnTo>
                      <a:pt x="78172" y="65522"/>
                    </a:lnTo>
                    <a:lnTo>
                      <a:pt x="297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47"/>
              <p:cNvSpPr/>
              <p:nvPr/>
            </p:nvSpPr>
            <p:spPr>
              <a:xfrm>
                <a:off x="6176959" y="1704743"/>
                <a:ext cx="7678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16" h="41759" extrusionOk="0">
                    <a:moveTo>
                      <a:pt x="20292" y="41760"/>
                    </a:moveTo>
                    <a:lnTo>
                      <a:pt x="36175" y="30020"/>
                    </a:lnTo>
                    <a:cubicBezTo>
                      <a:pt x="42675" y="25226"/>
                      <a:pt x="43467" y="15177"/>
                      <a:pt x="37927" y="7693"/>
                    </a:cubicBezTo>
                    <a:lnTo>
                      <a:pt x="37758" y="7427"/>
                    </a:lnTo>
                    <a:cubicBezTo>
                      <a:pt x="32218" y="-57"/>
                      <a:pt x="22383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47"/>
              <p:cNvSpPr/>
              <p:nvPr/>
            </p:nvSpPr>
            <p:spPr>
              <a:xfrm>
                <a:off x="6214384" y="1755417"/>
                <a:ext cx="7678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16" h="41759" extrusionOk="0">
                    <a:moveTo>
                      <a:pt x="20292" y="41759"/>
                    </a:moveTo>
                    <a:lnTo>
                      <a:pt x="36175" y="30020"/>
                    </a:lnTo>
                    <a:cubicBezTo>
                      <a:pt x="42675" y="25226"/>
                      <a:pt x="43466" y="15176"/>
                      <a:pt x="37927" y="7693"/>
                    </a:cubicBezTo>
                    <a:lnTo>
                      <a:pt x="37758" y="7427"/>
                    </a:lnTo>
                    <a:cubicBezTo>
                      <a:pt x="32218" y="-57"/>
                      <a:pt x="22383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47"/>
              <p:cNvSpPr/>
              <p:nvPr/>
            </p:nvSpPr>
            <p:spPr>
              <a:xfrm>
                <a:off x="6251805" y="1806090"/>
                <a:ext cx="7678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16" h="41759" extrusionOk="0">
                    <a:moveTo>
                      <a:pt x="20292" y="41759"/>
                    </a:moveTo>
                    <a:lnTo>
                      <a:pt x="36175" y="30020"/>
                    </a:lnTo>
                    <a:cubicBezTo>
                      <a:pt x="42675" y="25226"/>
                      <a:pt x="43467" y="15177"/>
                      <a:pt x="37928" y="7693"/>
                    </a:cubicBezTo>
                    <a:lnTo>
                      <a:pt x="37758" y="7427"/>
                    </a:lnTo>
                    <a:cubicBezTo>
                      <a:pt x="32218" y="-57"/>
                      <a:pt x="22384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47"/>
              <p:cNvSpPr/>
              <p:nvPr/>
            </p:nvSpPr>
            <p:spPr>
              <a:xfrm>
                <a:off x="6287455" y="1854440"/>
                <a:ext cx="76798" cy="77044"/>
              </a:xfrm>
              <a:custGeom>
                <a:avLst/>
                <a:gdLst/>
                <a:ahLst/>
                <a:cxnLst/>
                <a:rect l="l" t="t" r="r" b="b"/>
                <a:pathLst>
                  <a:path w="41625" h="41758" extrusionOk="0">
                    <a:moveTo>
                      <a:pt x="20292" y="41758"/>
                    </a:moveTo>
                    <a:lnTo>
                      <a:pt x="36175" y="30018"/>
                    </a:lnTo>
                    <a:cubicBezTo>
                      <a:pt x="42675" y="25225"/>
                      <a:pt x="43467" y="15175"/>
                      <a:pt x="37984" y="7691"/>
                    </a:cubicBezTo>
                    <a:lnTo>
                      <a:pt x="37758" y="7426"/>
                    </a:lnTo>
                    <a:cubicBezTo>
                      <a:pt x="32218" y="-58"/>
                      <a:pt x="22383" y="-2257"/>
                      <a:pt x="15940" y="2542"/>
                    </a:cubicBezTo>
                    <a:lnTo>
                      <a:pt x="0" y="14282"/>
                    </a:lnTo>
                    <a:lnTo>
                      <a:pt x="20292" y="417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47"/>
              <p:cNvSpPr/>
              <p:nvPr/>
            </p:nvSpPr>
            <p:spPr>
              <a:xfrm>
                <a:off x="6324880" y="1905109"/>
                <a:ext cx="76807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30" h="41759" extrusionOk="0">
                    <a:moveTo>
                      <a:pt x="20292" y="41760"/>
                    </a:moveTo>
                    <a:lnTo>
                      <a:pt x="36231" y="30020"/>
                    </a:lnTo>
                    <a:cubicBezTo>
                      <a:pt x="42675" y="25226"/>
                      <a:pt x="43466" y="15176"/>
                      <a:pt x="37983" y="7693"/>
                    </a:cubicBezTo>
                    <a:lnTo>
                      <a:pt x="37758" y="7427"/>
                    </a:lnTo>
                    <a:cubicBezTo>
                      <a:pt x="32218" y="-57"/>
                      <a:pt x="22383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47"/>
              <p:cNvSpPr/>
              <p:nvPr/>
            </p:nvSpPr>
            <p:spPr>
              <a:xfrm>
                <a:off x="6584023" y="1430449"/>
                <a:ext cx="184690" cy="250066"/>
              </a:xfrm>
              <a:custGeom>
                <a:avLst/>
                <a:gdLst/>
                <a:ahLst/>
                <a:cxnLst/>
                <a:rect l="l" t="t" r="r" b="b"/>
                <a:pathLst>
                  <a:path w="100103" h="135537" extrusionOk="0">
                    <a:moveTo>
                      <a:pt x="0" y="0"/>
                    </a:moveTo>
                    <a:lnTo>
                      <a:pt x="100103" y="13553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47"/>
              <p:cNvSpPr/>
              <p:nvPr/>
            </p:nvSpPr>
            <p:spPr>
              <a:xfrm>
                <a:off x="6544828" y="1456573"/>
                <a:ext cx="184690" cy="250057"/>
              </a:xfrm>
              <a:custGeom>
                <a:avLst/>
                <a:gdLst/>
                <a:ahLst/>
                <a:cxnLst/>
                <a:rect l="l" t="t" r="r" b="b"/>
                <a:pathLst>
                  <a:path w="100103" h="135532" extrusionOk="0">
                    <a:moveTo>
                      <a:pt x="0" y="0"/>
                    </a:moveTo>
                    <a:lnTo>
                      <a:pt x="100103" y="13553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oogle Shape;1636;p47">
            <a:extLst>
              <a:ext uri="{FF2B5EF4-FFF2-40B4-BE49-F238E27FC236}">
                <a16:creationId xmlns:a16="http://schemas.microsoft.com/office/drawing/2014/main" id="{35AB6976-8B26-A803-6BA4-EF10AB4C5D51}"/>
              </a:ext>
            </a:extLst>
          </p:cNvPr>
          <p:cNvGrpSpPr/>
          <p:nvPr/>
        </p:nvGrpSpPr>
        <p:grpSpPr>
          <a:xfrm rot="5400000">
            <a:off x="8107978" y="4088342"/>
            <a:ext cx="1104946" cy="1210728"/>
            <a:chOff x="5756126" y="522930"/>
            <a:chExt cx="580782" cy="593926"/>
          </a:xfrm>
        </p:grpSpPr>
        <p:sp>
          <p:nvSpPr>
            <p:cNvPr id="9" name="Google Shape;1637;p47">
              <a:extLst>
                <a:ext uri="{FF2B5EF4-FFF2-40B4-BE49-F238E27FC236}">
                  <a16:creationId xmlns:a16="http://schemas.microsoft.com/office/drawing/2014/main" id="{1959B354-A555-72C1-C0AE-5FC543E7256A}"/>
                </a:ext>
              </a:extLst>
            </p:cNvPr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38;p47">
              <a:extLst>
                <a:ext uri="{FF2B5EF4-FFF2-40B4-BE49-F238E27FC236}">
                  <a16:creationId xmlns:a16="http://schemas.microsoft.com/office/drawing/2014/main" id="{D067971A-A5D1-3AE1-FC90-88D555E3AAA6}"/>
                </a:ext>
              </a:extLst>
            </p:cNvPr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39;p47">
              <a:extLst>
                <a:ext uri="{FF2B5EF4-FFF2-40B4-BE49-F238E27FC236}">
                  <a16:creationId xmlns:a16="http://schemas.microsoft.com/office/drawing/2014/main" id="{D6C11C4E-A234-5531-8D18-A1B1998D53AB}"/>
                </a:ext>
              </a:extLst>
            </p:cNvPr>
            <p:cNvSpPr/>
            <p:nvPr/>
          </p:nvSpPr>
          <p:spPr>
            <a:xfrm>
              <a:off x="5857317" y="522930"/>
              <a:ext cx="464793" cy="474797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40;p47">
              <a:extLst>
                <a:ext uri="{FF2B5EF4-FFF2-40B4-BE49-F238E27FC236}">
                  <a16:creationId xmlns:a16="http://schemas.microsoft.com/office/drawing/2014/main" id="{01F5E92F-E88C-31DA-7049-22EC71F57DB5}"/>
                </a:ext>
              </a:extLst>
            </p:cNvPr>
            <p:cNvSpPr/>
            <p:nvPr/>
          </p:nvSpPr>
          <p:spPr>
            <a:xfrm>
              <a:off x="5756126" y="530381"/>
              <a:ext cx="555890" cy="257556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41;p47">
              <a:extLst>
                <a:ext uri="{FF2B5EF4-FFF2-40B4-BE49-F238E27FC236}">
                  <a16:creationId xmlns:a16="http://schemas.microsoft.com/office/drawing/2014/main" id="{F0AD1747-4AE2-C60B-9A55-9429F31B7B34}"/>
                </a:ext>
              </a:extLst>
            </p:cNvPr>
            <p:cNvSpPr/>
            <p:nvPr/>
          </p:nvSpPr>
          <p:spPr>
            <a:xfrm>
              <a:off x="5908952" y="530372"/>
              <a:ext cx="402942" cy="161456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42;p47">
              <a:extLst>
                <a:ext uri="{FF2B5EF4-FFF2-40B4-BE49-F238E27FC236}">
                  <a16:creationId xmlns:a16="http://schemas.microsoft.com/office/drawing/2014/main" id="{2850535E-E899-35EF-2093-4E1E09EEF849}"/>
                </a:ext>
              </a:extLst>
            </p:cNvPr>
            <p:cNvSpPr/>
            <p:nvPr/>
          </p:nvSpPr>
          <p:spPr>
            <a:xfrm>
              <a:off x="6115225" y="539340"/>
              <a:ext cx="221683" cy="577517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43;p47">
              <a:extLst>
                <a:ext uri="{FF2B5EF4-FFF2-40B4-BE49-F238E27FC236}">
                  <a16:creationId xmlns:a16="http://schemas.microsoft.com/office/drawing/2014/main" id="{6A90A530-639A-7F5C-74DD-993877C54448}"/>
                </a:ext>
              </a:extLst>
            </p:cNvPr>
            <p:cNvSpPr/>
            <p:nvPr/>
          </p:nvSpPr>
          <p:spPr>
            <a:xfrm>
              <a:off x="6222195" y="539344"/>
              <a:ext cx="93136" cy="423977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EEBFDE6B-D5A1-6BCA-32C9-8EAB92B81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2968" y="2736180"/>
            <a:ext cx="5344098" cy="186526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Thank you for listening.</a:t>
            </a:r>
            <a:endParaRPr sz="54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308114" y="1602254"/>
            <a:ext cx="40484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Questions &amp; Quiz</a:t>
            </a:r>
            <a:endParaRPr lang="en-US" sz="60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9768F-8CE3-C2DB-F2C0-F29F0A69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16" y="884584"/>
            <a:ext cx="3786095" cy="4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0" y="746799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1.	What is my favorite 	color?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E06A9-7B40-87AD-AF05-DA5AB7641CB0}"/>
              </a:ext>
            </a:extLst>
          </p:cNvPr>
          <p:cNvSpPr/>
          <p:nvPr/>
        </p:nvSpPr>
        <p:spPr>
          <a:xfrm>
            <a:off x="3092416" y="2104510"/>
            <a:ext cx="2959166" cy="273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82281-C6DF-C8FE-3DBA-B3B23210E6AE}"/>
              </a:ext>
            </a:extLst>
          </p:cNvPr>
          <p:cNvSpPr txBox="1"/>
          <p:nvPr/>
        </p:nvSpPr>
        <p:spPr>
          <a:xfrm>
            <a:off x="1394951" y="3937590"/>
            <a:ext cx="1697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Blue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0" y="746799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2.	What country am I 	from?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Placeholder 8">
            <a:extLst>
              <a:ext uri="{FF2B5EF4-FFF2-40B4-BE49-F238E27FC236}">
                <a16:creationId xmlns:a16="http://schemas.microsoft.com/office/drawing/2014/main" id="{D170E16A-D35D-028B-490F-9ECB192B2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6" t="690" r="2216" b="3184"/>
          <a:stretch/>
        </p:blipFill>
        <p:spPr>
          <a:xfrm>
            <a:off x="2688230" y="2453643"/>
            <a:ext cx="3423232" cy="2374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E737C-9364-380A-7771-438C8C29B0BE}"/>
              </a:ext>
            </a:extLst>
          </p:cNvPr>
          <p:cNvSpPr txBox="1"/>
          <p:nvPr/>
        </p:nvSpPr>
        <p:spPr>
          <a:xfrm>
            <a:off x="83901" y="3772236"/>
            <a:ext cx="2688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4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1" y="74679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3.	What sport do I like?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FB6E9-C42B-9381-BCD0-55203AC78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99"/>
          <a:stretch/>
        </p:blipFill>
        <p:spPr>
          <a:xfrm>
            <a:off x="2439118" y="1816920"/>
            <a:ext cx="4265764" cy="2680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27711-9804-3939-21BF-C1CEE09E681D}"/>
              </a:ext>
            </a:extLst>
          </p:cNvPr>
          <p:cNvSpPr txBox="1"/>
          <p:nvPr/>
        </p:nvSpPr>
        <p:spPr>
          <a:xfrm>
            <a:off x="0" y="3961039"/>
            <a:ext cx="360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Soccer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1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1" y="74679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4.	What food do I like?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24394-3946-A4EB-0498-B7682A125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/>
          <a:stretch/>
        </p:blipFill>
        <p:spPr>
          <a:xfrm>
            <a:off x="1428006" y="1670128"/>
            <a:ext cx="6910924" cy="3120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01B73-3E50-FD5F-1F99-A3E6D4C689F0}"/>
              </a:ext>
            </a:extLst>
          </p:cNvPr>
          <p:cNvSpPr txBox="1"/>
          <p:nvPr/>
        </p:nvSpPr>
        <p:spPr>
          <a:xfrm>
            <a:off x="0" y="3772236"/>
            <a:ext cx="2090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Curry</a:t>
            </a:r>
          </a:p>
          <a:p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Udon</a:t>
            </a:r>
            <a:endParaRPr lang="en-US" sz="36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0" y="1839484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7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Thank you!</a:t>
            </a:r>
            <a:endParaRPr lang="en-US" sz="72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35"/>
          <p:cNvGrpSpPr/>
          <p:nvPr/>
        </p:nvGrpSpPr>
        <p:grpSpPr>
          <a:xfrm rot="10800000">
            <a:off x="-142422" y="-211654"/>
            <a:ext cx="1536288" cy="1502301"/>
            <a:chOff x="5521078" y="3852846"/>
            <a:chExt cx="1536288" cy="1502301"/>
          </a:xfrm>
        </p:grpSpPr>
        <p:sp>
          <p:nvSpPr>
            <p:cNvPr id="1056" name="Google Shape;1056;p35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35"/>
          <p:cNvGrpSpPr/>
          <p:nvPr/>
        </p:nvGrpSpPr>
        <p:grpSpPr>
          <a:xfrm rot="5400000">
            <a:off x="7746537" y="3726900"/>
            <a:ext cx="1502308" cy="1536249"/>
            <a:chOff x="5756126" y="522930"/>
            <a:chExt cx="580782" cy="593926"/>
          </a:xfrm>
        </p:grpSpPr>
        <p:sp>
          <p:nvSpPr>
            <p:cNvPr id="1065" name="Google Shape;1065;p35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5857317" y="522930"/>
              <a:ext cx="464793" cy="474797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5756126" y="530381"/>
              <a:ext cx="555890" cy="257556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5908952" y="530372"/>
              <a:ext cx="402942" cy="161456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6115225" y="539340"/>
              <a:ext cx="221683" cy="577517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6222195" y="539344"/>
              <a:ext cx="93136" cy="423977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35"/>
          <p:cNvSpPr/>
          <p:nvPr/>
        </p:nvSpPr>
        <p:spPr>
          <a:xfrm rot="5400000">
            <a:off x="5901225" y="-224448"/>
            <a:ext cx="2111019" cy="1478966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073" name="Google Shape;1073;p35"/>
          <p:cNvGrpSpPr/>
          <p:nvPr/>
        </p:nvGrpSpPr>
        <p:grpSpPr>
          <a:xfrm>
            <a:off x="4804305" y="926634"/>
            <a:ext cx="374462" cy="289848"/>
            <a:chOff x="3443163" y="2884382"/>
            <a:chExt cx="246648" cy="190916"/>
          </a:xfrm>
        </p:grpSpPr>
        <p:sp>
          <p:nvSpPr>
            <p:cNvPr id="1074" name="Google Shape;1074;p35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35"/>
          <p:cNvGrpSpPr/>
          <p:nvPr/>
        </p:nvGrpSpPr>
        <p:grpSpPr>
          <a:xfrm>
            <a:off x="339509" y="3226519"/>
            <a:ext cx="1698848" cy="1549339"/>
            <a:chOff x="7073607" y="2061442"/>
            <a:chExt cx="1338097" cy="1220336"/>
          </a:xfrm>
        </p:grpSpPr>
        <p:sp>
          <p:nvSpPr>
            <p:cNvPr id="1079" name="Google Shape;1079;p35"/>
            <p:cNvSpPr/>
            <p:nvPr/>
          </p:nvSpPr>
          <p:spPr>
            <a:xfrm>
              <a:off x="7087858" y="2162408"/>
              <a:ext cx="1323847" cy="1119370"/>
            </a:xfrm>
            <a:custGeom>
              <a:avLst/>
              <a:gdLst/>
              <a:ahLst/>
              <a:cxnLst/>
              <a:rect l="l" t="t" r="r" b="b"/>
              <a:pathLst>
                <a:path w="695846" h="588368" extrusionOk="0">
                  <a:moveTo>
                    <a:pt x="3758" y="325771"/>
                  </a:moveTo>
                  <a:lnTo>
                    <a:pt x="220639" y="580387"/>
                  </a:lnTo>
                  <a:cubicBezTo>
                    <a:pt x="228948" y="590149"/>
                    <a:pt x="245058" y="591098"/>
                    <a:pt x="255627" y="582450"/>
                  </a:cubicBezTo>
                  <a:lnTo>
                    <a:pt x="432772" y="437456"/>
                  </a:lnTo>
                  <a:lnTo>
                    <a:pt x="432772" y="437456"/>
                  </a:lnTo>
                  <a:cubicBezTo>
                    <a:pt x="439159" y="445838"/>
                    <a:pt x="452329" y="447246"/>
                    <a:pt x="461486" y="440514"/>
                  </a:cubicBezTo>
                  <a:lnTo>
                    <a:pt x="496474" y="414620"/>
                  </a:lnTo>
                  <a:cubicBezTo>
                    <a:pt x="505066" y="408295"/>
                    <a:pt x="506705" y="397166"/>
                    <a:pt x="500205" y="389637"/>
                  </a:cubicBezTo>
                  <a:lnTo>
                    <a:pt x="496870" y="385799"/>
                  </a:lnTo>
                  <a:lnTo>
                    <a:pt x="681758" y="280298"/>
                  </a:lnTo>
                  <a:cubicBezTo>
                    <a:pt x="695889" y="272237"/>
                    <a:pt x="700128" y="255456"/>
                    <a:pt x="691085" y="243507"/>
                  </a:cubicBezTo>
                  <a:lnTo>
                    <a:pt x="513770" y="8985"/>
                  </a:lnTo>
                  <a:cubicBezTo>
                    <a:pt x="506422" y="-726"/>
                    <a:pt x="491443" y="-2902"/>
                    <a:pt x="480308" y="4112"/>
                  </a:cubicBezTo>
                  <a:lnTo>
                    <a:pt x="8676" y="300827"/>
                  </a:lnTo>
                  <a:cubicBezTo>
                    <a:pt x="-537" y="306643"/>
                    <a:pt x="-2798" y="318050"/>
                    <a:pt x="3758" y="325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7073607" y="2488359"/>
              <a:ext cx="840502" cy="760062"/>
            </a:xfrm>
            <a:custGeom>
              <a:avLst/>
              <a:gdLst/>
              <a:ahLst/>
              <a:cxnLst/>
              <a:rect l="l" t="t" r="r" b="b"/>
              <a:pathLst>
                <a:path w="441788" h="399507" extrusionOk="0">
                  <a:moveTo>
                    <a:pt x="240338" y="3243"/>
                  </a:moveTo>
                  <a:cubicBezTo>
                    <a:pt x="193819" y="-4704"/>
                    <a:pt x="143627" y="2085"/>
                    <a:pt x="100386" y="22179"/>
                  </a:cubicBezTo>
                  <a:cubicBezTo>
                    <a:pt x="57202" y="42273"/>
                    <a:pt x="21196" y="75531"/>
                    <a:pt x="0" y="114945"/>
                  </a:cubicBezTo>
                  <a:lnTo>
                    <a:pt x="240734" y="399507"/>
                  </a:lnTo>
                  <a:lnTo>
                    <a:pt x="441788" y="238602"/>
                  </a:lnTo>
                  <a:lnTo>
                    <a:pt x="240338" y="3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7118451" y="2395092"/>
              <a:ext cx="795658" cy="772326"/>
            </a:xfrm>
            <a:custGeom>
              <a:avLst/>
              <a:gdLst/>
              <a:ahLst/>
              <a:cxnLst/>
              <a:rect l="l" t="t" r="r" b="b"/>
              <a:pathLst>
                <a:path w="418217" h="405953" extrusionOk="0">
                  <a:moveTo>
                    <a:pt x="218125" y="6535"/>
                  </a:moveTo>
                  <a:lnTo>
                    <a:pt x="418218" y="287627"/>
                  </a:lnTo>
                  <a:cubicBezTo>
                    <a:pt x="418218" y="287627"/>
                    <a:pt x="272726" y="303301"/>
                    <a:pt x="218407" y="405953"/>
                  </a:cubicBezTo>
                  <a:lnTo>
                    <a:pt x="0" y="98426"/>
                  </a:lnTo>
                  <a:cubicBezTo>
                    <a:pt x="0" y="98426"/>
                    <a:pt x="85633" y="-29979"/>
                    <a:pt x="218125" y="6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7533454" y="2128087"/>
              <a:ext cx="836413" cy="814240"/>
            </a:xfrm>
            <a:custGeom>
              <a:avLst/>
              <a:gdLst/>
              <a:ahLst/>
              <a:cxnLst/>
              <a:rect l="l" t="t" r="r" b="b"/>
              <a:pathLst>
                <a:path w="439639" h="427984" extrusionOk="0">
                  <a:moveTo>
                    <a:pt x="200093" y="427975"/>
                  </a:moveTo>
                  <a:cubicBezTo>
                    <a:pt x="213319" y="429383"/>
                    <a:pt x="439640" y="272536"/>
                    <a:pt x="439640" y="272536"/>
                  </a:cubicBezTo>
                  <a:lnTo>
                    <a:pt x="231238" y="2"/>
                  </a:lnTo>
                  <a:cubicBezTo>
                    <a:pt x="231238" y="2"/>
                    <a:pt x="35440" y="-2169"/>
                    <a:pt x="0" y="146884"/>
                  </a:cubicBezTo>
                  <a:lnTo>
                    <a:pt x="200093" y="4279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7533454" y="2061442"/>
              <a:ext cx="573596" cy="880869"/>
            </a:xfrm>
            <a:custGeom>
              <a:avLst/>
              <a:gdLst/>
              <a:ahLst/>
              <a:cxnLst/>
              <a:rect l="l" t="t" r="r" b="b"/>
              <a:pathLst>
                <a:path w="301496" h="463006" extrusionOk="0">
                  <a:moveTo>
                    <a:pt x="0" y="181915"/>
                  </a:moveTo>
                  <a:lnTo>
                    <a:pt x="77494" y="0"/>
                  </a:lnTo>
                  <a:lnTo>
                    <a:pt x="301496" y="320607"/>
                  </a:lnTo>
                  <a:lnTo>
                    <a:pt x="200093" y="463007"/>
                  </a:lnTo>
                  <a:lnTo>
                    <a:pt x="0" y="181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7537326" y="2647907"/>
              <a:ext cx="830285" cy="605176"/>
            </a:xfrm>
            <a:custGeom>
              <a:avLst/>
              <a:gdLst/>
              <a:ahLst/>
              <a:cxnLst/>
              <a:rect l="l" t="t" r="r" b="b"/>
              <a:pathLst>
                <a:path w="436418" h="318095" extrusionOk="0">
                  <a:moveTo>
                    <a:pt x="0" y="318095"/>
                  </a:moveTo>
                  <a:cubicBezTo>
                    <a:pt x="8761" y="276833"/>
                    <a:pt x="36458" y="239115"/>
                    <a:pt x="72690" y="211712"/>
                  </a:cubicBezTo>
                  <a:cubicBezTo>
                    <a:pt x="108921" y="184310"/>
                    <a:pt x="153236" y="166731"/>
                    <a:pt x="198680" y="156935"/>
                  </a:cubicBezTo>
                  <a:cubicBezTo>
                    <a:pt x="217164" y="113096"/>
                    <a:pt x="250343" y="69245"/>
                    <a:pt x="291379" y="39869"/>
                  </a:cubicBezTo>
                  <a:cubicBezTo>
                    <a:pt x="332472" y="10494"/>
                    <a:pt x="386225" y="-5745"/>
                    <a:pt x="436419" y="1869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7638629" y="2751306"/>
              <a:ext cx="506816" cy="379935"/>
            </a:xfrm>
            <a:custGeom>
              <a:avLst/>
              <a:gdLst/>
              <a:ahLst/>
              <a:cxnLst/>
              <a:rect l="l" t="t" r="r" b="b"/>
              <a:pathLst>
                <a:path w="266395" h="199703" extrusionOk="0">
                  <a:moveTo>
                    <a:pt x="0" y="199703"/>
                  </a:moveTo>
                  <a:lnTo>
                    <a:pt x="145435" y="102584"/>
                  </a:lnTo>
                  <a:lnTo>
                    <a:pt x="2663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7905439" y="2129886"/>
              <a:ext cx="366697" cy="519742"/>
            </a:xfrm>
            <a:custGeom>
              <a:avLst/>
              <a:gdLst/>
              <a:ahLst/>
              <a:cxnLst/>
              <a:rect l="l" t="t" r="r" b="b"/>
              <a:pathLst>
                <a:path w="192745" h="273189" extrusionOk="0">
                  <a:moveTo>
                    <a:pt x="0" y="0"/>
                  </a:moveTo>
                  <a:lnTo>
                    <a:pt x="192745" y="27319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7943616" y="2129348"/>
              <a:ext cx="374547" cy="518129"/>
            </a:xfrm>
            <a:custGeom>
              <a:avLst/>
              <a:gdLst/>
              <a:ahLst/>
              <a:cxnLst/>
              <a:rect l="l" t="t" r="r" b="b"/>
              <a:pathLst>
                <a:path w="196871" h="272341" extrusionOk="0">
                  <a:moveTo>
                    <a:pt x="0" y="0"/>
                  </a:moveTo>
                  <a:lnTo>
                    <a:pt x="196872" y="27234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 rot="-1848534">
              <a:off x="7347514" y="2641581"/>
              <a:ext cx="333088" cy="181672"/>
            </a:xfrm>
            <a:custGeom>
              <a:avLst/>
              <a:gdLst/>
              <a:ahLst/>
              <a:cxnLst/>
              <a:rect l="l" t="t" r="r" b="b"/>
              <a:pathLst>
                <a:path w="174974" h="95434" extrusionOk="0">
                  <a:moveTo>
                    <a:pt x="174975" y="47718"/>
                  </a:moveTo>
                  <a:cubicBezTo>
                    <a:pt x="174975" y="74072"/>
                    <a:pt x="135805" y="95435"/>
                    <a:pt x="87487" y="95435"/>
                  </a:cubicBezTo>
                  <a:cubicBezTo>
                    <a:pt x="39170" y="95435"/>
                    <a:pt x="0" y="74072"/>
                    <a:pt x="0" y="47718"/>
                  </a:cubicBezTo>
                  <a:cubicBezTo>
                    <a:pt x="0" y="21365"/>
                    <a:pt x="39170" y="1"/>
                    <a:pt x="87487" y="1"/>
                  </a:cubicBezTo>
                  <a:cubicBezTo>
                    <a:pt x="135805" y="1"/>
                    <a:pt x="174975" y="21365"/>
                    <a:pt x="174975" y="477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7400210" y="2554199"/>
              <a:ext cx="67210" cy="99438"/>
            </a:xfrm>
            <a:custGeom>
              <a:avLst/>
              <a:gdLst/>
              <a:ahLst/>
              <a:cxnLst/>
              <a:rect l="l" t="t" r="r" b="b"/>
              <a:pathLst>
                <a:path w="35327" h="52267" extrusionOk="0">
                  <a:moveTo>
                    <a:pt x="0" y="0"/>
                  </a:moveTo>
                  <a:lnTo>
                    <a:pt x="35327" y="5226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7335900" y="2642095"/>
              <a:ext cx="90222" cy="38077"/>
            </a:xfrm>
            <a:custGeom>
              <a:avLst/>
              <a:gdLst/>
              <a:ahLst/>
              <a:cxnLst/>
              <a:rect l="l" t="t" r="r" b="b"/>
              <a:pathLst>
                <a:path w="47423" h="20014" extrusionOk="0">
                  <a:moveTo>
                    <a:pt x="0" y="0"/>
                  </a:moveTo>
                  <a:lnTo>
                    <a:pt x="47423" y="2001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7533669" y="2539607"/>
              <a:ext cx="7850" cy="75628"/>
            </a:xfrm>
            <a:custGeom>
              <a:avLst/>
              <a:gdLst/>
              <a:ahLst/>
              <a:cxnLst/>
              <a:rect l="l" t="t" r="r" b="b"/>
              <a:pathLst>
                <a:path w="4126" h="39752" extrusionOk="0">
                  <a:moveTo>
                    <a:pt x="0" y="0"/>
                  </a:moveTo>
                  <a:lnTo>
                    <a:pt x="4126" y="3975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7450855" y="2668552"/>
              <a:ext cx="126155" cy="126121"/>
            </a:xfrm>
            <a:custGeom>
              <a:avLst/>
              <a:gdLst/>
              <a:ahLst/>
              <a:cxnLst/>
              <a:rect l="l" t="t" r="r" b="b"/>
              <a:pathLst>
                <a:path w="66310" h="66292" extrusionOk="0">
                  <a:moveTo>
                    <a:pt x="65628" y="26468"/>
                  </a:moveTo>
                  <a:cubicBezTo>
                    <a:pt x="69302" y="44392"/>
                    <a:pt x="57771" y="61919"/>
                    <a:pt x="39854" y="65605"/>
                  </a:cubicBezTo>
                  <a:cubicBezTo>
                    <a:pt x="21935" y="69296"/>
                    <a:pt x="4356" y="57753"/>
                    <a:pt x="682" y="39824"/>
                  </a:cubicBezTo>
                  <a:cubicBezTo>
                    <a:pt x="-2992" y="21901"/>
                    <a:pt x="8539" y="4373"/>
                    <a:pt x="26457" y="687"/>
                  </a:cubicBezTo>
                  <a:cubicBezTo>
                    <a:pt x="44375" y="-3004"/>
                    <a:pt x="61954" y="8539"/>
                    <a:pt x="65628" y="264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 rot="-3407400">
              <a:off x="7482593" y="2700179"/>
              <a:ext cx="62119" cy="62119"/>
            </a:xfrm>
            <a:custGeom>
              <a:avLst/>
              <a:gdLst/>
              <a:ahLst/>
              <a:cxnLst/>
              <a:rect l="l" t="t" r="r" b="b"/>
              <a:pathLst>
                <a:path w="32636" h="32636" extrusionOk="0">
                  <a:moveTo>
                    <a:pt x="32637" y="16318"/>
                  </a:moveTo>
                  <a:cubicBezTo>
                    <a:pt x="32637" y="25330"/>
                    <a:pt x="25330" y="32637"/>
                    <a:pt x="16318" y="32637"/>
                  </a:cubicBezTo>
                  <a:cubicBezTo>
                    <a:pt x="7306" y="32637"/>
                    <a:pt x="0" y="25330"/>
                    <a:pt x="0" y="16318"/>
                  </a:cubicBezTo>
                  <a:cubicBezTo>
                    <a:pt x="0" y="7306"/>
                    <a:pt x="7306" y="0"/>
                    <a:pt x="16318" y="0"/>
                  </a:cubicBezTo>
                  <a:cubicBezTo>
                    <a:pt x="25330" y="0"/>
                    <a:pt x="32637" y="7306"/>
                    <a:pt x="32637" y="16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7603678" y="2219622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7659493" y="2290528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7719286" y="2381189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109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7786175" y="2480723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35"/>
          <p:cNvGrpSpPr/>
          <p:nvPr/>
        </p:nvGrpSpPr>
        <p:grpSpPr>
          <a:xfrm>
            <a:off x="7611446" y="648779"/>
            <a:ext cx="894215" cy="691465"/>
            <a:chOff x="6064909" y="1308879"/>
            <a:chExt cx="894215" cy="691465"/>
          </a:xfrm>
        </p:grpSpPr>
        <p:sp>
          <p:nvSpPr>
            <p:cNvPr id="1099" name="Google Shape;1099;p35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>
            <a:off x="7125650" y="4304467"/>
            <a:ext cx="346208" cy="235299"/>
            <a:chOff x="4873864" y="1324451"/>
            <a:chExt cx="309805" cy="210558"/>
          </a:xfrm>
        </p:grpSpPr>
        <p:sp>
          <p:nvSpPr>
            <p:cNvPr id="1117" name="Google Shape;1117;p35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35"/>
          <p:cNvGrpSpPr/>
          <p:nvPr/>
        </p:nvGrpSpPr>
        <p:grpSpPr>
          <a:xfrm>
            <a:off x="1844631" y="569170"/>
            <a:ext cx="145888" cy="230533"/>
            <a:chOff x="4280101" y="1383410"/>
            <a:chExt cx="130549" cy="206293"/>
          </a:xfrm>
        </p:grpSpPr>
        <p:sp>
          <p:nvSpPr>
            <p:cNvPr id="1123" name="Google Shape;1123;p35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35"/>
          <p:cNvGrpSpPr/>
          <p:nvPr/>
        </p:nvGrpSpPr>
        <p:grpSpPr>
          <a:xfrm rot="9900072">
            <a:off x="1177009" y="1611350"/>
            <a:ext cx="346198" cy="235292"/>
            <a:chOff x="4873864" y="1324451"/>
            <a:chExt cx="309805" cy="210558"/>
          </a:xfrm>
        </p:grpSpPr>
        <p:sp>
          <p:nvSpPr>
            <p:cNvPr id="1129" name="Google Shape;1129;p35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AB1DB1-7A24-7BD3-F5C8-E2BD243AA98E}"/>
              </a:ext>
            </a:extLst>
          </p:cNvPr>
          <p:cNvSpPr txBox="1"/>
          <p:nvPr/>
        </p:nvSpPr>
        <p:spPr>
          <a:xfrm>
            <a:off x="1" y="1330141"/>
            <a:ext cx="9143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name is</a:t>
            </a:r>
            <a:endParaRPr lang="en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endParaRPr lang="en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" sz="7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Rukeme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9372A-47AC-4F9B-86EE-B45CC0148FC1}"/>
              </a:ext>
            </a:extLst>
          </p:cNvPr>
          <p:cNvSpPr txBox="1"/>
          <p:nvPr/>
        </p:nvSpPr>
        <p:spPr>
          <a:xfrm>
            <a:off x="9966" y="3277850"/>
            <a:ext cx="912406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You can call me</a:t>
            </a:r>
          </a:p>
          <a:p>
            <a:pPr algn="ctr"/>
            <a:endParaRPr lang="en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" sz="7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Mr. Rukeme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976F7-28A0-9818-C25D-9B9E3CCC6C0A}"/>
              </a:ext>
            </a:extLst>
          </p:cNvPr>
          <p:cNvSpPr txBox="1"/>
          <p:nvPr/>
        </p:nvSpPr>
        <p:spPr>
          <a:xfrm>
            <a:off x="0" y="149827"/>
            <a:ext cx="913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Hello!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8"/>
          <p:cNvSpPr txBox="1">
            <a:spLocks noGrp="1"/>
          </p:cNvSpPr>
          <p:nvPr>
            <p:ph type="title"/>
          </p:nvPr>
        </p:nvSpPr>
        <p:spPr>
          <a:xfrm>
            <a:off x="448379" y="352502"/>
            <a:ext cx="6927356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I’m from Nigeria.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20" name="Google Shape;1220;p38"/>
          <p:cNvGrpSpPr/>
          <p:nvPr/>
        </p:nvGrpSpPr>
        <p:grpSpPr>
          <a:xfrm rot="-5400000">
            <a:off x="1372367" y="2232482"/>
            <a:ext cx="374486" cy="289867"/>
            <a:chOff x="3443163" y="2884382"/>
            <a:chExt cx="246648" cy="190916"/>
          </a:xfrm>
        </p:grpSpPr>
        <p:sp>
          <p:nvSpPr>
            <p:cNvPr id="1221" name="Google Shape;1221;p38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 flipH="1">
            <a:off x="-142422" y="3674546"/>
            <a:ext cx="1536288" cy="1502301"/>
            <a:chOff x="5521078" y="3852846"/>
            <a:chExt cx="1536288" cy="1502301"/>
          </a:xfrm>
        </p:grpSpPr>
        <p:sp>
          <p:nvSpPr>
            <p:cNvPr id="1224" name="Google Shape;1224;p38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38"/>
          <p:cNvGrpSpPr/>
          <p:nvPr/>
        </p:nvGrpSpPr>
        <p:grpSpPr>
          <a:xfrm>
            <a:off x="7858384" y="539504"/>
            <a:ext cx="894215" cy="691465"/>
            <a:chOff x="6064909" y="1308879"/>
            <a:chExt cx="894215" cy="691465"/>
          </a:xfrm>
        </p:grpSpPr>
        <p:sp>
          <p:nvSpPr>
            <p:cNvPr id="1233" name="Google Shape;1233;p38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CE0321-BAC9-DB37-F195-34BFB167AF8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-39956" b="-39956"/>
          <a:stretch/>
        </p:blipFill>
        <p:spPr>
          <a:xfrm>
            <a:off x="807200" y="727317"/>
            <a:ext cx="3497732" cy="44628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1E904-C096-ED93-53EB-4204326D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308" y="1565101"/>
            <a:ext cx="3648184" cy="3524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38"/>
          <p:cNvGrpSpPr/>
          <p:nvPr/>
        </p:nvGrpSpPr>
        <p:grpSpPr>
          <a:xfrm rot="-5400000">
            <a:off x="1372367" y="2232482"/>
            <a:ext cx="374486" cy="289867"/>
            <a:chOff x="3443163" y="2884382"/>
            <a:chExt cx="246648" cy="190916"/>
          </a:xfrm>
        </p:grpSpPr>
        <p:sp>
          <p:nvSpPr>
            <p:cNvPr id="1221" name="Google Shape;1221;p38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 flipH="1">
            <a:off x="-142422" y="3674546"/>
            <a:ext cx="1536288" cy="1502301"/>
            <a:chOff x="5521078" y="3852846"/>
            <a:chExt cx="1536288" cy="1502301"/>
          </a:xfrm>
        </p:grpSpPr>
        <p:sp>
          <p:nvSpPr>
            <p:cNvPr id="1224" name="Google Shape;1224;p38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38"/>
          <p:cNvGrpSpPr/>
          <p:nvPr/>
        </p:nvGrpSpPr>
        <p:grpSpPr>
          <a:xfrm>
            <a:off x="7858384" y="539504"/>
            <a:ext cx="894215" cy="691465"/>
            <a:chOff x="6064909" y="1308879"/>
            <a:chExt cx="894215" cy="691465"/>
          </a:xfrm>
        </p:grpSpPr>
        <p:sp>
          <p:nvSpPr>
            <p:cNvPr id="1233" name="Google Shape;1233;p38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217;p38">
            <a:extLst>
              <a:ext uri="{FF2B5EF4-FFF2-40B4-BE49-F238E27FC236}">
                <a16:creationId xmlns:a16="http://schemas.microsoft.com/office/drawing/2014/main" id="{1BC8B28D-FC41-5811-FEB8-D13E49475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379" y="352502"/>
            <a:ext cx="6927356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1F6E73-4745-5378-77DD-1874E098B068}"/>
              </a:ext>
            </a:extLst>
          </p:cNvPr>
          <p:cNvGrpSpPr/>
          <p:nvPr/>
        </p:nvGrpSpPr>
        <p:grpSpPr>
          <a:xfrm>
            <a:off x="290182" y="1565102"/>
            <a:ext cx="4154558" cy="3198656"/>
            <a:chOff x="290182" y="1565102"/>
            <a:chExt cx="4154558" cy="3198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4D7395-8837-FA26-1657-57D1FD7D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182" y="1565102"/>
              <a:ext cx="4154558" cy="2504757"/>
            </a:xfrm>
            <a:prstGeom prst="rect">
              <a:avLst/>
            </a:prstGeom>
          </p:spPr>
        </p:pic>
        <p:sp>
          <p:nvSpPr>
            <p:cNvPr id="13" name="Google Shape;1217;p38">
              <a:extLst>
                <a:ext uri="{FF2B5EF4-FFF2-40B4-BE49-F238E27FC236}">
                  <a16:creationId xmlns:a16="http://schemas.microsoft.com/office/drawing/2014/main" id="{F7477DC4-A92D-627B-A8B7-0D0776502894}"/>
                </a:ext>
              </a:extLst>
            </p:cNvPr>
            <p:cNvSpPr txBox="1">
              <a:spLocks/>
            </p:cNvSpPr>
            <p:nvPr/>
          </p:nvSpPr>
          <p:spPr>
            <a:xfrm>
              <a:off x="1335890" y="3551158"/>
              <a:ext cx="3108849" cy="12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akbak One"/>
                <a:buNone/>
                <a:defRPr sz="3500" b="0" i="0" u="none" strike="noStrike" cap="none">
                  <a:solidFill>
                    <a:schemeClr val="dk1"/>
                  </a:solidFill>
                  <a:latin typeface="Bakbak One"/>
                  <a:ea typeface="Bakbak One"/>
                  <a:cs typeface="Bakbak One"/>
                  <a:sym typeface="Bakbak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sz="3600" b="1" dirty="0">
                  <a:solidFill>
                    <a:schemeClr val="bg1">
                      <a:lumMod val="10000"/>
                    </a:schemeClr>
                  </a:solidFill>
                  <a:latin typeface="Comic Sans MS" panose="030F0702030302020204" pitchFamily="66" charset="0"/>
                </a:rPr>
                <a:t>Lagos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64956-F4B2-2842-9F41-2FD3BB42BD78}"/>
              </a:ext>
            </a:extLst>
          </p:cNvPr>
          <p:cNvGrpSpPr/>
          <p:nvPr/>
        </p:nvGrpSpPr>
        <p:grpSpPr>
          <a:xfrm>
            <a:off x="4699262" y="1159493"/>
            <a:ext cx="4444738" cy="3720632"/>
            <a:chOff x="4699262" y="1159493"/>
            <a:chExt cx="4444738" cy="37206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517B40-C168-50EA-51D6-2A861564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262" y="2376441"/>
              <a:ext cx="4154558" cy="2503684"/>
            </a:xfrm>
            <a:prstGeom prst="rect">
              <a:avLst/>
            </a:prstGeom>
          </p:spPr>
        </p:pic>
        <p:sp>
          <p:nvSpPr>
            <p:cNvPr id="14" name="Google Shape;1217;p38">
              <a:extLst>
                <a:ext uri="{FF2B5EF4-FFF2-40B4-BE49-F238E27FC236}">
                  <a16:creationId xmlns:a16="http://schemas.microsoft.com/office/drawing/2014/main" id="{05D48232-742B-E5E1-FB8F-34BF61546C7C}"/>
                </a:ext>
              </a:extLst>
            </p:cNvPr>
            <p:cNvSpPr txBox="1">
              <a:spLocks/>
            </p:cNvSpPr>
            <p:nvPr/>
          </p:nvSpPr>
          <p:spPr>
            <a:xfrm>
              <a:off x="5861507" y="1159493"/>
              <a:ext cx="3282493" cy="12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akbak One"/>
                <a:buNone/>
                <a:defRPr sz="3500" b="0" i="0" u="none" strike="noStrike" cap="none">
                  <a:solidFill>
                    <a:schemeClr val="dk1"/>
                  </a:solidFill>
                  <a:latin typeface="Bakbak One"/>
                  <a:ea typeface="Bakbak One"/>
                  <a:cs typeface="Bakbak One"/>
                  <a:sym typeface="Bakbak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sz="3600" b="1" dirty="0">
                  <a:solidFill>
                    <a:schemeClr val="bg1">
                      <a:lumMod val="10000"/>
                    </a:schemeClr>
                  </a:solidFill>
                  <a:latin typeface="Comic Sans MS" panose="030F0702030302020204" pitchFamily="66" charset="0"/>
                </a:rPr>
                <a:t>Abuja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38"/>
          <p:cNvGrpSpPr/>
          <p:nvPr/>
        </p:nvGrpSpPr>
        <p:grpSpPr>
          <a:xfrm rot="-5400000">
            <a:off x="1372367" y="2232482"/>
            <a:ext cx="374486" cy="289867"/>
            <a:chOff x="3443163" y="2884382"/>
            <a:chExt cx="246648" cy="190916"/>
          </a:xfrm>
        </p:grpSpPr>
        <p:sp>
          <p:nvSpPr>
            <p:cNvPr id="1221" name="Google Shape;1221;p38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 flipH="1">
            <a:off x="-142422" y="3674546"/>
            <a:ext cx="1536288" cy="1502301"/>
            <a:chOff x="5521078" y="3852846"/>
            <a:chExt cx="1536288" cy="1502301"/>
          </a:xfrm>
        </p:grpSpPr>
        <p:sp>
          <p:nvSpPr>
            <p:cNvPr id="1224" name="Google Shape;1224;p38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38"/>
          <p:cNvGrpSpPr/>
          <p:nvPr/>
        </p:nvGrpSpPr>
        <p:grpSpPr>
          <a:xfrm>
            <a:off x="7858384" y="539504"/>
            <a:ext cx="894215" cy="691465"/>
            <a:chOff x="6064909" y="1308879"/>
            <a:chExt cx="894215" cy="691465"/>
          </a:xfrm>
        </p:grpSpPr>
        <p:sp>
          <p:nvSpPr>
            <p:cNvPr id="1233" name="Google Shape;1233;p38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217;p38">
            <a:extLst>
              <a:ext uri="{FF2B5EF4-FFF2-40B4-BE49-F238E27FC236}">
                <a16:creationId xmlns:a16="http://schemas.microsoft.com/office/drawing/2014/main" id="{1BC8B28D-FC41-5811-FEB8-D13E49475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463" y="159064"/>
            <a:ext cx="6927356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A7CC2-D9B6-06AB-B6B3-5AF78B8D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4" y="1371664"/>
            <a:ext cx="3752623" cy="252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2765A-14A3-E52B-630D-313C50F1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50" y="1384090"/>
            <a:ext cx="3752623" cy="2494096"/>
          </a:xfrm>
          <a:prstGeom prst="rect">
            <a:avLst/>
          </a:prstGeom>
        </p:spPr>
      </p:pic>
      <p:sp>
        <p:nvSpPr>
          <p:cNvPr id="7" name="Google Shape;1217;p38">
            <a:extLst>
              <a:ext uri="{FF2B5EF4-FFF2-40B4-BE49-F238E27FC236}">
                <a16:creationId xmlns:a16="http://schemas.microsoft.com/office/drawing/2014/main" id="{AF5B809F-7D62-C71D-F68E-32BB0EF5541B}"/>
              </a:ext>
            </a:extLst>
          </p:cNvPr>
          <p:cNvSpPr txBox="1">
            <a:spLocks/>
          </p:cNvSpPr>
          <p:nvPr/>
        </p:nvSpPr>
        <p:spPr>
          <a:xfrm>
            <a:off x="1295610" y="4230872"/>
            <a:ext cx="6927355" cy="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You can go rock climbing in Nigeria.</a:t>
            </a:r>
          </a:p>
        </p:txBody>
      </p:sp>
      <p:sp>
        <p:nvSpPr>
          <p:cNvPr id="8" name="Google Shape;1217;p38">
            <a:extLst>
              <a:ext uri="{FF2B5EF4-FFF2-40B4-BE49-F238E27FC236}">
                <a16:creationId xmlns:a16="http://schemas.microsoft.com/office/drawing/2014/main" id="{9ECB7F52-570E-06D8-1D62-FDD65EAFBDCA}"/>
              </a:ext>
            </a:extLst>
          </p:cNvPr>
          <p:cNvSpPr txBox="1">
            <a:spLocks/>
          </p:cNvSpPr>
          <p:nvPr/>
        </p:nvSpPr>
        <p:spPr>
          <a:xfrm>
            <a:off x="4979750" y="3608492"/>
            <a:ext cx="3826275" cy="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i="1" dirty="0" err="1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Olumo</a:t>
            </a:r>
            <a:r>
              <a:rPr lang="en-US" sz="40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 rock</a:t>
            </a:r>
          </a:p>
        </p:txBody>
      </p:sp>
      <p:sp>
        <p:nvSpPr>
          <p:cNvPr id="9" name="Google Shape;1217;p38">
            <a:extLst>
              <a:ext uri="{FF2B5EF4-FFF2-40B4-BE49-F238E27FC236}">
                <a16:creationId xmlns:a16="http://schemas.microsoft.com/office/drawing/2014/main" id="{90F1D0BD-A6C2-7EB4-D50C-46C8736444A2}"/>
              </a:ext>
            </a:extLst>
          </p:cNvPr>
          <p:cNvSpPr txBox="1">
            <a:spLocks/>
          </p:cNvSpPr>
          <p:nvPr/>
        </p:nvSpPr>
        <p:spPr>
          <a:xfrm>
            <a:off x="430701" y="3609713"/>
            <a:ext cx="3826275" cy="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Zuma rock</a:t>
            </a:r>
          </a:p>
        </p:txBody>
      </p:sp>
    </p:spTree>
    <p:extLst>
      <p:ext uri="{BB962C8B-B14F-4D97-AF65-F5344CB8AC3E}">
        <p14:creationId xmlns:p14="http://schemas.microsoft.com/office/powerpoint/2010/main" val="39606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33"/>
          <p:cNvGrpSpPr/>
          <p:nvPr/>
        </p:nvGrpSpPr>
        <p:grpSpPr>
          <a:xfrm flipH="1">
            <a:off x="8036013" y="3591113"/>
            <a:ext cx="386268" cy="330321"/>
            <a:chOff x="2732049" y="360749"/>
            <a:chExt cx="386268" cy="330321"/>
          </a:xfrm>
        </p:grpSpPr>
        <p:sp>
          <p:nvSpPr>
            <p:cNvPr id="1024" name="Google Shape;1024;p33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" name="Google Shape;1025;p33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1026" name="Google Shape;1026;p3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6E6C710E-894A-2488-7E97-470869CC6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89" y="277734"/>
            <a:ext cx="8137132" cy="1234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 has...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AFA9A-FC62-2566-6858-FF750E1C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2" t="8225" r="8938" b="8300"/>
          <a:stretch/>
        </p:blipFill>
        <p:spPr>
          <a:xfrm>
            <a:off x="657546" y="1511914"/>
            <a:ext cx="3852809" cy="2462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B18A1-EEFC-18B8-7541-8623BAB2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54" y="1511914"/>
            <a:ext cx="2353709" cy="2462588"/>
          </a:xfrm>
          <a:prstGeom prst="rect">
            <a:avLst/>
          </a:prstGeom>
        </p:spPr>
      </p:pic>
      <p:sp>
        <p:nvSpPr>
          <p:cNvPr id="2" name="Google Shape;1217;p38">
            <a:extLst>
              <a:ext uri="{FF2B5EF4-FFF2-40B4-BE49-F238E27FC236}">
                <a16:creationId xmlns:a16="http://schemas.microsoft.com/office/drawing/2014/main" id="{0AE10359-A031-2E95-2D11-EC62C57F5B79}"/>
              </a:ext>
            </a:extLst>
          </p:cNvPr>
          <p:cNvSpPr txBox="1">
            <a:spLocks/>
          </p:cNvSpPr>
          <p:nvPr/>
        </p:nvSpPr>
        <p:spPr>
          <a:xfrm>
            <a:off x="657546" y="3909320"/>
            <a:ext cx="7809408" cy="12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Jollof rice.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33"/>
          <p:cNvGrpSpPr/>
          <p:nvPr/>
        </p:nvGrpSpPr>
        <p:grpSpPr>
          <a:xfrm flipH="1">
            <a:off x="8036013" y="3591113"/>
            <a:ext cx="386268" cy="330321"/>
            <a:chOff x="2732049" y="360749"/>
            <a:chExt cx="386268" cy="330321"/>
          </a:xfrm>
        </p:grpSpPr>
        <p:sp>
          <p:nvSpPr>
            <p:cNvPr id="1024" name="Google Shape;1024;p33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" name="Google Shape;1025;p33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1026" name="Google Shape;1026;p3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6E6C710E-894A-2488-7E97-470869CC6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89" y="277734"/>
            <a:ext cx="8137132" cy="1234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Nigerian greetings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1217;p38">
            <a:extLst>
              <a:ext uri="{FF2B5EF4-FFF2-40B4-BE49-F238E27FC236}">
                <a16:creationId xmlns:a16="http://schemas.microsoft.com/office/drawing/2014/main" id="{0AE10359-A031-2E95-2D11-EC62C57F5B79}"/>
              </a:ext>
            </a:extLst>
          </p:cNvPr>
          <p:cNvSpPr txBox="1">
            <a:spLocks/>
          </p:cNvSpPr>
          <p:nvPr/>
        </p:nvSpPr>
        <p:spPr>
          <a:xfrm>
            <a:off x="0" y="1511914"/>
            <a:ext cx="9143999" cy="97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Good morning - </a:t>
            </a:r>
            <a:r>
              <a:rPr lang="en-US" sz="4800" b="1" dirty="0" err="1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Ekaaro</a:t>
            </a:r>
            <a:endParaRPr lang="en-US" sz="48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Google Shape;1217;p38">
            <a:extLst>
              <a:ext uri="{FF2B5EF4-FFF2-40B4-BE49-F238E27FC236}">
                <a16:creationId xmlns:a16="http://schemas.microsoft.com/office/drawing/2014/main" id="{11EB227D-D24C-B74B-12A7-44BFF2426FEF}"/>
              </a:ext>
            </a:extLst>
          </p:cNvPr>
          <p:cNvSpPr txBox="1">
            <a:spLocks/>
          </p:cNvSpPr>
          <p:nvPr/>
        </p:nvSpPr>
        <p:spPr>
          <a:xfrm>
            <a:off x="1" y="3222424"/>
            <a:ext cx="9143999" cy="12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See you- </a:t>
            </a:r>
            <a:r>
              <a:rPr lang="en-US" sz="4800" b="1" dirty="0" err="1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Odaabo</a:t>
            </a:r>
            <a:endParaRPr lang="en-US" sz="48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3D9F6-B937-6FD6-9E94-622A4794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7" y="1440183"/>
            <a:ext cx="2155663" cy="178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53EFB-2BE6-DA33-48C3-184283B1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536" y="3294155"/>
            <a:ext cx="1925756" cy="17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9"/>
          <p:cNvSpPr/>
          <p:nvPr/>
        </p:nvSpPr>
        <p:spPr>
          <a:xfrm rot="8555342" flipH="1">
            <a:off x="7152896" y="1892848"/>
            <a:ext cx="2200861" cy="970497"/>
          </a:xfrm>
          <a:custGeom>
            <a:avLst/>
            <a:gdLst/>
            <a:ahLst/>
            <a:cxnLst/>
            <a:rect l="l" t="t" r="r" b="b"/>
            <a:pathLst>
              <a:path w="461860" h="218030" extrusionOk="0">
                <a:moveTo>
                  <a:pt x="0" y="218031"/>
                </a:moveTo>
                <a:cubicBezTo>
                  <a:pt x="46419" y="138986"/>
                  <a:pt x="112865" y="69768"/>
                  <a:pt x="196027" y="31222"/>
                </a:cubicBezTo>
                <a:cubicBezTo>
                  <a:pt x="279189" y="-7323"/>
                  <a:pt x="379844" y="-12405"/>
                  <a:pt x="461860" y="28531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39"/>
          <p:cNvSpPr/>
          <p:nvPr/>
        </p:nvSpPr>
        <p:spPr>
          <a:xfrm rot="-4711854" flipH="1">
            <a:off x="5484473" y="3667030"/>
            <a:ext cx="2200832" cy="970531"/>
          </a:xfrm>
          <a:custGeom>
            <a:avLst/>
            <a:gdLst/>
            <a:ahLst/>
            <a:cxnLst/>
            <a:rect l="l" t="t" r="r" b="b"/>
            <a:pathLst>
              <a:path w="461860" h="218030" extrusionOk="0">
                <a:moveTo>
                  <a:pt x="0" y="218031"/>
                </a:moveTo>
                <a:cubicBezTo>
                  <a:pt x="46419" y="138986"/>
                  <a:pt x="112865" y="69768"/>
                  <a:pt x="196027" y="31222"/>
                </a:cubicBezTo>
                <a:cubicBezTo>
                  <a:pt x="279189" y="-7323"/>
                  <a:pt x="379844" y="-12405"/>
                  <a:pt x="461860" y="28531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261" name="Google Shape;1261;p39"/>
          <p:cNvGrpSpPr/>
          <p:nvPr/>
        </p:nvGrpSpPr>
        <p:grpSpPr>
          <a:xfrm>
            <a:off x="6042771" y="2138759"/>
            <a:ext cx="1840286" cy="2078521"/>
            <a:chOff x="4899084" y="3519979"/>
            <a:chExt cx="852103" cy="962412"/>
          </a:xfrm>
        </p:grpSpPr>
        <p:sp>
          <p:nvSpPr>
            <p:cNvPr id="1262" name="Google Shape;1262;p39"/>
            <p:cNvSpPr/>
            <p:nvPr/>
          </p:nvSpPr>
          <p:spPr>
            <a:xfrm>
              <a:off x="4899798" y="3580738"/>
              <a:ext cx="822710" cy="901652"/>
            </a:xfrm>
            <a:custGeom>
              <a:avLst/>
              <a:gdLst/>
              <a:ahLst/>
              <a:cxnLst/>
              <a:rect l="l" t="t" r="r" b="b"/>
              <a:pathLst>
                <a:path w="675737" h="740577" extrusionOk="0">
                  <a:moveTo>
                    <a:pt x="4851" y="278440"/>
                  </a:moveTo>
                  <a:lnTo>
                    <a:pt x="301311" y="727463"/>
                  </a:lnTo>
                  <a:cubicBezTo>
                    <a:pt x="310411" y="741199"/>
                    <a:pt x="329104" y="744759"/>
                    <a:pt x="342596" y="735207"/>
                  </a:cubicBezTo>
                  <a:lnTo>
                    <a:pt x="661293" y="510357"/>
                  </a:lnTo>
                  <a:cubicBezTo>
                    <a:pt x="676639" y="499504"/>
                    <a:pt x="680341" y="478308"/>
                    <a:pt x="669574" y="462933"/>
                  </a:cubicBezTo>
                  <a:lnTo>
                    <a:pt x="345682" y="0"/>
                  </a:lnTo>
                  <a:lnTo>
                    <a:pt x="12239" y="238524"/>
                  </a:lnTo>
                  <a:cubicBezTo>
                    <a:pt x="-558" y="247680"/>
                    <a:pt x="-3825" y="265327"/>
                    <a:pt x="4845" y="278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4899084" y="3519979"/>
              <a:ext cx="852103" cy="920996"/>
            </a:xfrm>
            <a:custGeom>
              <a:avLst/>
              <a:gdLst/>
              <a:ahLst/>
              <a:cxnLst/>
              <a:rect l="l" t="t" r="r" b="b"/>
              <a:pathLst>
                <a:path w="699879" h="756465" extrusionOk="0">
                  <a:moveTo>
                    <a:pt x="0" y="257917"/>
                  </a:moveTo>
                  <a:lnTo>
                    <a:pt x="331601" y="756465"/>
                  </a:lnTo>
                  <a:lnTo>
                    <a:pt x="699880" y="498549"/>
                  </a:lnTo>
                  <a:lnTo>
                    <a:pt x="368279" y="0"/>
                  </a:lnTo>
                  <a:lnTo>
                    <a:pt x="333206" y="24565"/>
                  </a:lnTo>
                  <a:lnTo>
                    <a:pt x="344748" y="41912"/>
                  </a:lnTo>
                  <a:cubicBezTo>
                    <a:pt x="349423" y="48944"/>
                    <a:pt x="347727" y="58564"/>
                    <a:pt x="340972" y="63295"/>
                  </a:cubicBezTo>
                  <a:cubicBezTo>
                    <a:pt x="334218" y="68026"/>
                    <a:pt x="324869" y="66138"/>
                    <a:pt x="320195" y="59106"/>
                  </a:cubicBezTo>
                  <a:lnTo>
                    <a:pt x="308658" y="41760"/>
                  </a:lnTo>
                  <a:lnTo>
                    <a:pt x="287615" y="56495"/>
                  </a:lnTo>
                  <a:lnTo>
                    <a:pt x="299157" y="73842"/>
                  </a:lnTo>
                  <a:cubicBezTo>
                    <a:pt x="303831" y="80874"/>
                    <a:pt x="302135" y="90494"/>
                    <a:pt x="295380" y="95225"/>
                  </a:cubicBezTo>
                  <a:cubicBezTo>
                    <a:pt x="288626" y="99956"/>
                    <a:pt x="279277" y="98068"/>
                    <a:pt x="274603" y="91037"/>
                  </a:cubicBezTo>
                  <a:lnTo>
                    <a:pt x="263066" y="73690"/>
                  </a:lnTo>
                  <a:lnTo>
                    <a:pt x="242023" y="88425"/>
                  </a:lnTo>
                  <a:lnTo>
                    <a:pt x="253559" y="105772"/>
                  </a:lnTo>
                  <a:cubicBezTo>
                    <a:pt x="258233" y="112804"/>
                    <a:pt x="256538" y="122424"/>
                    <a:pt x="249783" y="127155"/>
                  </a:cubicBezTo>
                  <a:cubicBezTo>
                    <a:pt x="243028" y="131886"/>
                    <a:pt x="233679" y="129998"/>
                    <a:pt x="229005" y="122967"/>
                  </a:cubicBezTo>
                  <a:lnTo>
                    <a:pt x="217463" y="105620"/>
                  </a:lnTo>
                  <a:lnTo>
                    <a:pt x="196419" y="120355"/>
                  </a:lnTo>
                  <a:lnTo>
                    <a:pt x="207961" y="137703"/>
                  </a:lnTo>
                  <a:cubicBezTo>
                    <a:pt x="212636" y="144734"/>
                    <a:pt x="210940" y="154355"/>
                    <a:pt x="204185" y="159086"/>
                  </a:cubicBezTo>
                  <a:cubicBezTo>
                    <a:pt x="197437" y="163816"/>
                    <a:pt x="188082" y="161928"/>
                    <a:pt x="183408" y="154897"/>
                  </a:cubicBezTo>
                  <a:lnTo>
                    <a:pt x="171871" y="137550"/>
                  </a:lnTo>
                  <a:lnTo>
                    <a:pt x="150828" y="152286"/>
                  </a:lnTo>
                  <a:lnTo>
                    <a:pt x="162370" y="169632"/>
                  </a:lnTo>
                  <a:cubicBezTo>
                    <a:pt x="167044" y="176664"/>
                    <a:pt x="165348" y="186284"/>
                    <a:pt x="158594" y="191015"/>
                  </a:cubicBezTo>
                  <a:cubicBezTo>
                    <a:pt x="151839" y="195746"/>
                    <a:pt x="142490" y="193859"/>
                    <a:pt x="137816" y="186827"/>
                  </a:cubicBezTo>
                  <a:lnTo>
                    <a:pt x="126274" y="169480"/>
                  </a:lnTo>
                  <a:lnTo>
                    <a:pt x="105230" y="184216"/>
                  </a:lnTo>
                  <a:lnTo>
                    <a:pt x="116766" y="201563"/>
                  </a:lnTo>
                  <a:cubicBezTo>
                    <a:pt x="121441" y="208594"/>
                    <a:pt x="119745" y="218215"/>
                    <a:pt x="112990" y="222946"/>
                  </a:cubicBezTo>
                  <a:cubicBezTo>
                    <a:pt x="106236" y="227677"/>
                    <a:pt x="96887" y="225789"/>
                    <a:pt x="92213" y="218757"/>
                  </a:cubicBezTo>
                  <a:lnTo>
                    <a:pt x="80676" y="201410"/>
                  </a:lnTo>
                  <a:lnTo>
                    <a:pt x="59632" y="216146"/>
                  </a:lnTo>
                  <a:lnTo>
                    <a:pt x="71169" y="233493"/>
                  </a:lnTo>
                  <a:cubicBezTo>
                    <a:pt x="75843" y="240524"/>
                    <a:pt x="74147" y="250145"/>
                    <a:pt x="67393" y="254876"/>
                  </a:cubicBezTo>
                  <a:cubicBezTo>
                    <a:pt x="60638" y="259607"/>
                    <a:pt x="51289" y="257719"/>
                    <a:pt x="46615" y="250687"/>
                  </a:cubicBezTo>
                  <a:lnTo>
                    <a:pt x="35079" y="233340"/>
                  </a:lnTo>
                  <a:lnTo>
                    <a:pt x="6" y="2579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4945910" y="3587984"/>
              <a:ext cx="442441" cy="309877"/>
            </a:xfrm>
            <a:custGeom>
              <a:avLst/>
              <a:gdLst/>
              <a:ahLst/>
              <a:cxnLst/>
              <a:rect l="l" t="t" r="r" b="b"/>
              <a:pathLst>
                <a:path w="363401" h="254519" extrusionOk="0">
                  <a:moveTo>
                    <a:pt x="363401" y="0"/>
                  </a:moveTo>
                  <a:lnTo>
                    <a:pt x="0" y="254520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4967524" y="3620482"/>
              <a:ext cx="442441" cy="309822"/>
            </a:xfrm>
            <a:custGeom>
              <a:avLst/>
              <a:gdLst/>
              <a:ahLst/>
              <a:cxnLst/>
              <a:rect l="l" t="t" r="r" b="b"/>
              <a:pathLst>
                <a:path w="363401" h="254474" extrusionOk="0">
                  <a:moveTo>
                    <a:pt x="363401" y="0"/>
                  </a:moveTo>
                  <a:lnTo>
                    <a:pt x="0" y="25447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4989139" y="3652981"/>
              <a:ext cx="442441" cy="309835"/>
            </a:xfrm>
            <a:custGeom>
              <a:avLst/>
              <a:gdLst/>
              <a:ahLst/>
              <a:cxnLst/>
              <a:rect l="l" t="t" r="r" b="b"/>
              <a:pathLst>
                <a:path w="363401" h="254485" extrusionOk="0">
                  <a:moveTo>
                    <a:pt x="363401" y="0"/>
                  </a:moveTo>
                  <a:lnTo>
                    <a:pt x="0" y="25448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010754" y="3685479"/>
              <a:ext cx="442441" cy="309850"/>
            </a:xfrm>
            <a:custGeom>
              <a:avLst/>
              <a:gdLst/>
              <a:ahLst/>
              <a:cxnLst/>
              <a:rect l="l" t="t" r="r" b="b"/>
              <a:pathLst>
                <a:path w="363401" h="254497" extrusionOk="0">
                  <a:moveTo>
                    <a:pt x="363401" y="0"/>
                  </a:moveTo>
                  <a:lnTo>
                    <a:pt x="0" y="254497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032369" y="3717976"/>
              <a:ext cx="442441" cy="309863"/>
            </a:xfrm>
            <a:custGeom>
              <a:avLst/>
              <a:gdLst/>
              <a:ahLst/>
              <a:cxnLst/>
              <a:rect l="l" t="t" r="r" b="b"/>
              <a:pathLst>
                <a:path w="363401" h="254508" extrusionOk="0">
                  <a:moveTo>
                    <a:pt x="363401" y="0"/>
                  </a:moveTo>
                  <a:lnTo>
                    <a:pt x="0" y="25450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5053983" y="3750468"/>
              <a:ext cx="442441" cy="309884"/>
            </a:xfrm>
            <a:custGeom>
              <a:avLst/>
              <a:gdLst/>
              <a:ahLst/>
              <a:cxnLst/>
              <a:rect l="l" t="t" r="r" b="b"/>
              <a:pathLst>
                <a:path w="363401" h="254525" extrusionOk="0">
                  <a:moveTo>
                    <a:pt x="363401" y="0"/>
                  </a:moveTo>
                  <a:lnTo>
                    <a:pt x="0" y="25452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5075598" y="3782966"/>
              <a:ext cx="442441" cy="309829"/>
            </a:xfrm>
            <a:custGeom>
              <a:avLst/>
              <a:gdLst/>
              <a:ahLst/>
              <a:cxnLst/>
              <a:rect l="l" t="t" r="r" b="b"/>
              <a:pathLst>
                <a:path w="363401" h="254480" extrusionOk="0">
                  <a:moveTo>
                    <a:pt x="363401" y="0"/>
                  </a:moveTo>
                  <a:lnTo>
                    <a:pt x="0" y="254480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5097213" y="3815464"/>
              <a:ext cx="442441" cy="309843"/>
            </a:xfrm>
            <a:custGeom>
              <a:avLst/>
              <a:gdLst/>
              <a:ahLst/>
              <a:cxnLst/>
              <a:rect l="l" t="t" r="r" b="b"/>
              <a:pathLst>
                <a:path w="363401" h="254491" extrusionOk="0">
                  <a:moveTo>
                    <a:pt x="363401" y="0"/>
                  </a:moveTo>
                  <a:lnTo>
                    <a:pt x="0" y="254492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5118828" y="3847962"/>
              <a:ext cx="442441" cy="309856"/>
            </a:xfrm>
            <a:custGeom>
              <a:avLst/>
              <a:gdLst/>
              <a:ahLst/>
              <a:cxnLst/>
              <a:rect l="l" t="t" r="r" b="b"/>
              <a:pathLst>
                <a:path w="363401" h="254502" extrusionOk="0">
                  <a:moveTo>
                    <a:pt x="363401" y="0"/>
                  </a:moveTo>
                  <a:lnTo>
                    <a:pt x="0" y="254503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5140442" y="3880461"/>
              <a:ext cx="442447" cy="309871"/>
            </a:xfrm>
            <a:custGeom>
              <a:avLst/>
              <a:gdLst/>
              <a:ahLst/>
              <a:cxnLst/>
              <a:rect l="l" t="t" r="r" b="b"/>
              <a:pathLst>
                <a:path w="363406" h="254514" extrusionOk="0">
                  <a:moveTo>
                    <a:pt x="363407" y="0"/>
                  </a:moveTo>
                  <a:lnTo>
                    <a:pt x="0" y="254514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5162057" y="3912959"/>
              <a:ext cx="442447" cy="309815"/>
            </a:xfrm>
            <a:custGeom>
              <a:avLst/>
              <a:gdLst/>
              <a:ahLst/>
              <a:cxnLst/>
              <a:rect l="l" t="t" r="r" b="b"/>
              <a:pathLst>
                <a:path w="363406" h="254468" extrusionOk="0">
                  <a:moveTo>
                    <a:pt x="363407" y="0"/>
                  </a:moveTo>
                  <a:lnTo>
                    <a:pt x="0" y="25446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5183672" y="3945471"/>
              <a:ext cx="442447" cy="309815"/>
            </a:xfrm>
            <a:custGeom>
              <a:avLst/>
              <a:gdLst/>
              <a:ahLst/>
              <a:cxnLst/>
              <a:rect l="l" t="t" r="r" b="b"/>
              <a:pathLst>
                <a:path w="363406" h="254468" extrusionOk="0">
                  <a:moveTo>
                    <a:pt x="363407" y="0"/>
                  </a:moveTo>
                  <a:lnTo>
                    <a:pt x="0" y="25446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5205288" y="3977913"/>
              <a:ext cx="442447" cy="309884"/>
            </a:xfrm>
            <a:custGeom>
              <a:avLst/>
              <a:gdLst/>
              <a:ahLst/>
              <a:cxnLst/>
              <a:rect l="l" t="t" r="r" b="b"/>
              <a:pathLst>
                <a:path w="363406" h="254525" extrusionOk="0">
                  <a:moveTo>
                    <a:pt x="363407" y="0"/>
                  </a:moveTo>
                  <a:lnTo>
                    <a:pt x="0" y="25452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5226902" y="4010425"/>
              <a:ext cx="442447" cy="309884"/>
            </a:xfrm>
            <a:custGeom>
              <a:avLst/>
              <a:gdLst/>
              <a:ahLst/>
              <a:cxnLst/>
              <a:rect l="l" t="t" r="r" b="b"/>
              <a:pathLst>
                <a:path w="363406" h="254525" extrusionOk="0">
                  <a:moveTo>
                    <a:pt x="363407" y="0"/>
                  </a:moveTo>
                  <a:lnTo>
                    <a:pt x="0" y="25452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248517" y="4042938"/>
              <a:ext cx="442447" cy="309884"/>
            </a:xfrm>
            <a:custGeom>
              <a:avLst/>
              <a:gdLst/>
              <a:ahLst/>
              <a:cxnLst/>
              <a:rect l="l" t="t" r="r" b="b"/>
              <a:pathLst>
                <a:path w="363406" h="254525" extrusionOk="0">
                  <a:moveTo>
                    <a:pt x="363407" y="0"/>
                  </a:moveTo>
                  <a:lnTo>
                    <a:pt x="0" y="25452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270132" y="4075449"/>
              <a:ext cx="442447" cy="309815"/>
            </a:xfrm>
            <a:custGeom>
              <a:avLst/>
              <a:gdLst/>
              <a:ahLst/>
              <a:cxnLst/>
              <a:rect l="l" t="t" r="r" b="b"/>
              <a:pathLst>
                <a:path w="363406" h="254468" extrusionOk="0">
                  <a:moveTo>
                    <a:pt x="363407" y="0"/>
                  </a:moveTo>
                  <a:lnTo>
                    <a:pt x="0" y="25446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5346686" y="3590230"/>
              <a:ext cx="345525" cy="519454"/>
            </a:xfrm>
            <a:custGeom>
              <a:avLst/>
              <a:gdLst/>
              <a:ahLst/>
              <a:cxnLst/>
              <a:rect l="l" t="t" r="r" b="b"/>
              <a:pathLst>
                <a:path w="283799" h="426656" extrusionOk="0">
                  <a:moveTo>
                    <a:pt x="0" y="0"/>
                  </a:moveTo>
                  <a:lnTo>
                    <a:pt x="283799" y="42665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5312507" y="3614166"/>
              <a:ext cx="345518" cy="519488"/>
            </a:xfrm>
            <a:custGeom>
              <a:avLst/>
              <a:gdLst/>
              <a:ahLst/>
              <a:cxnLst/>
              <a:rect l="l" t="t" r="r" b="b"/>
              <a:pathLst>
                <a:path w="283793" h="426684" extrusionOk="0">
                  <a:moveTo>
                    <a:pt x="0" y="0"/>
                  </a:moveTo>
                  <a:lnTo>
                    <a:pt x="283793" y="42668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5278328" y="3638102"/>
              <a:ext cx="345518" cy="519454"/>
            </a:xfrm>
            <a:custGeom>
              <a:avLst/>
              <a:gdLst/>
              <a:ahLst/>
              <a:cxnLst/>
              <a:rect l="l" t="t" r="r" b="b"/>
              <a:pathLst>
                <a:path w="283793" h="426656" extrusionOk="0">
                  <a:moveTo>
                    <a:pt x="0" y="0"/>
                  </a:moveTo>
                  <a:lnTo>
                    <a:pt x="283793" y="42665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5244150" y="3662039"/>
              <a:ext cx="345518" cy="519488"/>
            </a:xfrm>
            <a:custGeom>
              <a:avLst/>
              <a:gdLst/>
              <a:ahLst/>
              <a:cxnLst/>
              <a:rect l="l" t="t" r="r" b="b"/>
              <a:pathLst>
                <a:path w="283793" h="426684" extrusionOk="0">
                  <a:moveTo>
                    <a:pt x="0" y="0"/>
                  </a:moveTo>
                  <a:lnTo>
                    <a:pt x="283793" y="42668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5209965" y="3685975"/>
              <a:ext cx="345525" cy="519454"/>
            </a:xfrm>
            <a:custGeom>
              <a:avLst/>
              <a:gdLst/>
              <a:ahLst/>
              <a:cxnLst/>
              <a:rect l="l" t="t" r="r" b="b"/>
              <a:pathLst>
                <a:path w="283799" h="426656" extrusionOk="0">
                  <a:moveTo>
                    <a:pt x="0" y="0"/>
                  </a:moveTo>
                  <a:lnTo>
                    <a:pt x="283799" y="42665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5175786" y="3709917"/>
              <a:ext cx="345525" cy="519482"/>
            </a:xfrm>
            <a:custGeom>
              <a:avLst/>
              <a:gdLst/>
              <a:ahLst/>
              <a:cxnLst/>
              <a:rect l="l" t="t" r="r" b="b"/>
              <a:pathLst>
                <a:path w="283799" h="426679" extrusionOk="0">
                  <a:moveTo>
                    <a:pt x="0" y="0"/>
                  </a:moveTo>
                  <a:lnTo>
                    <a:pt x="283799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5141607" y="3733854"/>
              <a:ext cx="345525" cy="519446"/>
            </a:xfrm>
            <a:custGeom>
              <a:avLst/>
              <a:gdLst/>
              <a:ahLst/>
              <a:cxnLst/>
              <a:rect l="l" t="t" r="r" b="b"/>
              <a:pathLst>
                <a:path w="283799" h="426650" extrusionOk="0">
                  <a:moveTo>
                    <a:pt x="0" y="0"/>
                  </a:moveTo>
                  <a:lnTo>
                    <a:pt x="283799" y="42665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5107429" y="3757790"/>
              <a:ext cx="345518" cy="519482"/>
            </a:xfrm>
            <a:custGeom>
              <a:avLst/>
              <a:gdLst/>
              <a:ahLst/>
              <a:cxnLst/>
              <a:rect l="l" t="t" r="r" b="b"/>
              <a:pathLst>
                <a:path w="283793" h="426679" extrusionOk="0">
                  <a:moveTo>
                    <a:pt x="0" y="0"/>
                  </a:moveTo>
                  <a:lnTo>
                    <a:pt x="283794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5073250" y="3781726"/>
              <a:ext cx="345518" cy="519446"/>
            </a:xfrm>
            <a:custGeom>
              <a:avLst/>
              <a:gdLst/>
              <a:ahLst/>
              <a:cxnLst/>
              <a:rect l="l" t="t" r="r" b="b"/>
              <a:pathLst>
                <a:path w="283793" h="426650" extrusionOk="0">
                  <a:moveTo>
                    <a:pt x="0" y="0"/>
                  </a:moveTo>
                  <a:lnTo>
                    <a:pt x="283794" y="42665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5039064" y="3805662"/>
              <a:ext cx="345525" cy="519482"/>
            </a:xfrm>
            <a:custGeom>
              <a:avLst/>
              <a:gdLst/>
              <a:ahLst/>
              <a:cxnLst/>
              <a:rect l="l" t="t" r="r" b="b"/>
              <a:pathLst>
                <a:path w="283799" h="426679" extrusionOk="0">
                  <a:moveTo>
                    <a:pt x="0" y="0"/>
                  </a:moveTo>
                  <a:lnTo>
                    <a:pt x="283799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5004885" y="3829599"/>
              <a:ext cx="345525" cy="519446"/>
            </a:xfrm>
            <a:custGeom>
              <a:avLst/>
              <a:gdLst/>
              <a:ahLst/>
              <a:cxnLst/>
              <a:rect l="l" t="t" r="r" b="b"/>
              <a:pathLst>
                <a:path w="283799" h="426650" extrusionOk="0">
                  <a:moveTo>
                    <a:pt x="0" y="0"/>
                  </a:moveTo>
                  <a:lnTo>
                    <a:pt x="283799" y="42665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4970706" y="3853535"/>
              <a:ext cx="345525" cy="519482"/>
            </a:xfrm>
            <a:custGeom>
              <a:avLst/>
              <a:gdLst/>
              <a:ahLst/>
              <a:cxnLst/>
              <a:rect l="l" t="t" r="r" b="b"/>
              <a:pathLst>
                <a:path w="283799" h="426679" extrusionOk="0">
                  <a:moveTo>
                    <a:pt x="0" y="0"/>
                  </a:moveTo>
                  <a:lnTo>
                    <a:pt x="283799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5363326" y="3599454"/>
              <a:ext cx="341273" cy="513818"/>
            </a:xfrm>
            <a:custGeom>
              <a:avLst/>
              <a:gdLst/>
              <a:ahLst/>
              <a:cxnLst/>
              <a:rect l="l" t="t" r="r" b="b"/>
              <a:pathLst>
                <a:path w="280306" h="422027" extrusionOk="0">
                  <a:moveTo>
                    <a:pt x="1" y="0"/>
                  </a:moveTo>
                  <a:cubicBezTo>
                    <a:pt x="-525" y="1390"/>
                    <a:pt x="280307" y="422027"/>
                    <a:pt x="280307" y="422027"/>
                  </a:cubicBez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39"/>
          <p:cNvGrpSpPr/>
          <p:nvPr/>
        </p:nvGrpSpPr>
        <p:grpSpPr>
          <a:xfrm rot="-6515241" flipH="1">
            <a:off x="7463832" y="4488732"/>
            <a:ext cx="145887" cy="230531"/>
            <a:chOff x="4280101" y="1383410"/>
            <a:chExt cx="130549" cy="206293"/>
          </a:xfrm>
        </p:grpSpPr>
        <p:sp>
          <p:nvSpPr>
            <p:cNvPr id="1294" name="Google Shape;1294;p39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9" name="Google Shape;1299;p39"/>
          <p:cNvGrpSpPr/>
          <p:nvPr/>
        </p:nvGrpSpPr>
        <p:grpSpPr>
          <a:xfrm>
            <a:off x="7704004" y="3242440"/>
            <a:ext cx="505885" cy="1039822"/>
            <a:chOff x="5469644" y="3440655"/>
            <a:chExt cx="280238" cy="576015"/>
          </a:xfrm>
        </p:grpSpPr>
        <p:sp>
          <p:nvSpPr>
            <p:cNvPr id="1300" name="Google Shape;1300;p39"/>
            <p:cNvSpPr/>
            <p:nvPr/>
          </p:nvSpPr>
          <p:spPr>
            <a:xfrm>
              <a:off x="5619368" y="3440655"/>
              <a:ext cx="81076" cy="81127"/>
            </a:xfrm>
            <a:custGeom>
              <a:avLst/>
              <a:gdLst/>
              <a:ahLst/>
              <a:cxnLst/>
              <a:rect l="l" t="t" r="r" b="b"/>
              <a:pathLst>
                <a:path w="69593" h="69637" extrusionOk="0">
                  <a:moveTo>
                    <a:pt x="34797" y="0"/>
                  </a:moveTo>
                  <a:lnTo>
                    <a:pt x="47126" y="22505"/>
                  </a:lnTo>
                  <a:lnTo>
                    <a:pt x="69594" y="34816"/>
                  </a:lnTo>
                  <a:lnTo>
                    <a:pt x="47126" y="47133"/>
                  </a:lnTo>
                  <a:lnTo>
                    <a:pt x="34797" y="69638"/>
                  </a:lnTo>
                  <a:lnTo>
                    <a:pt x="22468" y="47133"/>
                  </a:lnTo>
                  <a:lnTo>
                    <a:pt x="0" y="34816"/>
                  </a:lnTo>
                  <a:lnTo>
                    <a:pt x="22468" y="22505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5607638" y="3651660"/>
              <a:ext cx="60004" cy="60020"/>
            </a:xfrm>
            <a:custGeom>
              <a:avLst/>
              <a:gdLst/>
              <a:ahLst/>
              <a:cxnLst/>
              <a:rect l="l" t="t" r="r" b="b"/>
              <a:pathLst>
                <a:path w="51506" h="51519" extrusionOk="0">
                  <a:moveTo>
                    <a:pt x="25722" y="0"/>
                  </a:moveTo>
                  <a:lnTo>
                    <a:pt x="34860" y="16653"/>
                  </a:lnTo>
                  <a:lnTo>
                    <a:pt x="51507" y="25760"/>
                  </a:lnTo>
                  <a:lnTo>
                    <a:pt x="34860" y="34866"/>
                  </a:lnTo>
                  <a:lnTo>
                    <a:pt x="25722" y="51520"/>
                  </a:lnTo>
                  <a:lnTo>
                    <a:pt x="16647" y="34866"/>
                  </a:lnTo>
                  <a:lnTo>
                    <a:pt x="0" y="25760"/>
                  </a:lnTo>
                  <a:lnTo>
                    <a:pt x="16647" y="16653"/>
                  </a:lnTo>
                  <a:lnTo>
                    <a:pt x="25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5469644" y="3981432"/>
              <a:ext cx="35289" cy="35238"/>
            </a:xfrm>
            <a:custGeom>
              <a:avLst/>
              <a:gdLst/>
              <a:ahLst/>
              <a:cxnLst/>
              <a:rect l="l" t="t" r="r" b="b"/>
              <a:pathLst>
                <a:path w="30291" h="30247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91" y="15127"/>
                  </a:lnTo>
                  <a:lnTo>
                    <a:pt x="20465" y="20471"/>
                  </a:lnTo>
                  <a:lnTo>
                    <a:pt x="15146" y="30247"/>
                  </a:lnTo>
                  <a:lnTo>
                    <a:pt x="9826" y="20471"/>
                  </a:lnTo>
                  <a:lnTo>
                    <a:pt x="0" y="15127"/>
                  </a:lnTo>
                  <a:lnTo>
                    <a:pt x="9826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5714666" y="3897907"/>
              <a:ext cx="35216" cy="35245"/>
            </a:xfrm>
            <a:custGeom>
              <a:avLst/>
              <a:gdLst/>
              <a:ahLst/>
              <a:cxnLst/>
              <a:rect l="l" t="t" r="r" b="b"/>
              <a:pathLst>
                <a:path w="30228" h="30253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29" y="15127"/>
                  </a:lnTo>
                  <a:lnTo>
                    <a:pt x="20465" y="20471"/>
                  </a:lnTo>
                  <a:lnTo>
                    <a:pt x="15146" y="30254"/>
                  </a:lnTo>
                  <a:lnTo>
                    <a:pt x="9764" y="20471"/>
                  </a:lnTo>
                  <a:lnTo>
                    <a:pt x="0" y="15127"/>
                  </a:lnTo>
                  <a:lnTo>
                    <a:pt x="9764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39"/>
          <p:cNvGrpSpPr/>
          <p:nvPr/>
        </p:nvGrpSpPr>
        <p:grpSpPr>
          <a:xfrm rot="4610384">
            <a:off x="6752769" y="1152439"/>
            <a:ext cx="1358531" cy="1190866"/>
            <a:chOff x="2447317" y="847297"/>
            <a:chExt cx="600941" cy="526752"/>
          </a:xfrm>
        </p:grpSpPr>
        <p:sp>
          <p:nvSpPr>
            <p:cNvPr id="1305" name="Google Shape;1305;p39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2505639" y="885360"/>
              <a:ext cx="495509" cy="437414"/>
            </a:xfrm>
            <a:custGeom>
              <a:avLst/>
              <a:gdLst/>
              <a:ahLst/>
              <a:cxnLst/>
              <a:rect l="l" t="t" r="r" b="b"/>
              <a:pathLst>
                <a:path w="344702" h="304288" extrusionOk="0">
                  <a:moveTo>
                    <a:pt x="14323" y="304289"/>
                  </a:moveTo>
                  <a:lnTo>
                    <a:pt x="344149" y="16092"/>
                  </a:lnTo>
                  <a:cubicBezTo>
                    <a:pt x="345280" y="10824"/>
                    <a:pt x="344709" y="6472"/>
                    <a:pt x="342148" y="3589"/>
                  </a:cubicBezTo>
                  <a:cubicBezTo>
                    <a:pt x="340209" y="1407"/>
                    <a:pt x="337293" y="243"/>
                    <a:pt x="333641" y="0"/>
                  </a:cubicBezTo>
                  <a:lnTo>
                    <a:pt x="0" y="291492"/>
                  </a:lnTo>
                  <a:lnTo>
                    <a:pt x="14317" y="304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2944912" y="847297"/>
              <a:ext cx="103346" cy="94441"/>
            </a:xfrm>
            <a:custGeom>
              <a:avLst/>
              <a:gdLst/>
              <a:ahLst/>
              <a:cxnLst/>
              <a:rect l="l" t="t" r="r" b="b"/>
              <a:pathLst>
                <a:path w="71893" h="65698" extrusionOk="0">
                  <a:moveTo>
                    <a:pt x="71853" y="97"/>
                  </a:moveTo>
                  <a:lnTo>
                    <a:pt x="0" y="34910"/>
                  </a:lnTo>
                  <a:lnTo>
                    <a:pt x="27335" y="65698"/>
                  </a:lnTo>
                  <a:cubicBezTo>
                    <a:pt x="27335" y="65698"/>
                    <a:pt x="73452" y="-2927"/>
                    <a:pt x="71853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3008643" y="847502"/>
              <a:ext cx="39471" cy="35913"/>
            </a:xfrm>
            <a:custGeom>
              <a:avLst/>
              <a:gdLst/>
              <a:ahLst/>
              <a:cxnLst/>
              <a:rect l="l" t="t" r="r" b="b"/>
              <a:pathLst>
                <a:path w="27458" h="24983" extrusionOk="0">
                  <a:moveTo>
                    <a:pt x="10372" y="24983"/>
                  </a:moveTo>
                  <a:cubicBezTo>
                    <a:pt x="18913" y="12356"/>
                    <a:pt x="26402" y="1345"/>
                    <a:pt x="27459" y="0"/>
                  </a:cubicBezTo>
                  <a:lnTo>
                    <a:pt x="0" y="13300"/>
                  </a:lnTo>
                  <a:lnTo>
                    <a:pt x="10372" y="249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2447317" y="1298067"/>
              <a:ext cx="75497" cy="75958"/>
            </a:xfrm>
            <a:custGeom>
              <a:avLst/>
              <a:gdLst/>
              <a:ahLst/>
              <a:cxnLst/>
              <a:rect l="l" t="t" r="r" b="b"/>
              <a:pathLst>
                <a:path w="52520" h="52840" extrusionOk="0">
                  <a:moveTo>
                    <a:pt x="21443" y="6"/>
                  </a:moveTo>
                  <a:lnTo>
                    <a:pt x="10964" y="9140"/>
                  </a:lnTo>
                  <a:cubicBezTo>
                    <a:pt x="1802" y="17194"/>
                    <a:pt x="-1873" y="28912"/>
                    <a:pt x="909" y="38329"/>
                  </a:cubicBezTo>
                  <a:cubicBezTo>
                    <a:pt x="1717" y="41070"/>
                    <a:pt x="3073" y="43619"/>
                    <a:pt x="4995" y="45824"/>
                  </a:cubicBezTo>
                  <a:cubicBezTo>
                    <a:pt x="7544" y="48740"/>
                    <a:pt x="10811" y="50741"/>
                    <a:pt x="14463" y="51838"/>
                  </a:cubicBezTo>
                  <a:cubicBezTo>
                    <a:pt x="23054" y="54421"/>
                    <a:pt x="33737" y="52002"/>
                    <a:pt x="42041" y="44704"/>
                  </a:cubicBezTo>
                  <a:lnTo>
                    <a:pt x="52520" y="35570"/>
                  </a:lnTo>
                  <a:lnTo>
                    <a:pt x="21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2459859" y="1329163"/>
              <a:ext cx="62954" cy="44886"/>
            </a:xfrm>
            <a:custGeom>
              <a:avLst/>
              <a:gdLst/>
              <a:ahLst/>
              <a:cxnLst/>
              <a:rect l="l" t="t" r="r" b="b"/>
              <a:pathLst>
                <a:path w="43794" h="31225" extrusionOk="0">
                  <a:moveTo>
                    <a:pt x="0" y="27493"/>
                  </a:moveTo>
                  <a:cubicBezTo>
                    <a:pt x="1752" y="28686"/>
                    <a:pt x="3680" y="29601"/>
                    <a:pt x="5737" y="30223"/>
                  </a:cubicBezTo>
                  <a:cubicBezTo>
                    <a:pt x="14329" y="32806"/>
                    <a:pt x="25012" y="30387"/>
                    <a:pt x="33315" y="23090"/>
                  </a:cubicBezTo>
                  <a:lnTo>
                    <a:pt x="43794" y="13956"/>
                  </a:lnTo>
                  <a:lnTo>
                    <a:pt x="31602" y="0"/>
                  </a:lnTo>
                  <a:lnTo>
                    <a:pt x="0" y="27493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2505329" y="1248929"/>
              <a:ext cx="75390" cy="78144"/>
            </a:xfrm>
            <a:custGeom>
              <a:avLst/>
              <a:gdLst/>
              <a:ahLst/>
              <a:cxnLst/>
              <a:rect l="l" t="t" r="r" b="b"/>
              <a:pathLst>
                <a:path w="52445" h="54361" extrusionOk="0">
                  <a:moveTo>
                    <a:pt x="31514" y="53396"/>
                  </a:moveTo>
                  <a:lnTo>
                    <a:pt x="680" y="18668"/>
                  </a:lnTo>
                  <a:cubicBezTo>
                    <a:pt x="-1383" y="16345"/>
                    <a:pt x="1409" y="10523"/>
                    <a:pt x="6892" y="5730"/>
                  </a:cubicBezTo>
                  <a:lnTo>
                    <a:pt x="7214" y="5447"/>
                  </a:lnTo>
                  <a:cubicBezTo>
                    <a:pt x="12697" y="660"/>
                    <a:pt x="18869" y="-1358"/>
                    <a:pt x="20932" y="965"/>
                  </a:cubicBezTo>
                  <a:lnTo>
                    <a:pt x="51766" y="35693"/>
                  </a:lnTo>
                  <a:cubicBezTo>
                    <a:pt x="53829" y="38016"/>
                    <a:pt x="51037" y="43838"/>
                    <a:pt x="45554" y="48631"/>
                  </a:cubicBezTo>
                  <a:lnTo>
                    <a:pt x="45232" y="48914"/>
                  </a:lnTo>
                  <a:cubicBezTo>
                    <a:pt x="39749" y="53701"/>
                    <a:pt x="33577" y="55719"/>
                    <a:pt x="31514" y="533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2476892" y="1272417"/>
              <a:ext cx="75792" cy="78521"/>
            </a:xfrm>
            <a:custGeom>
              <a:avLst/>
              <a:gdLst/>
              <a:ahLst/>
              <a:cxnLst/>
              <a:rect l="l" t="t" r="r" b="b"/>
              <a:pathLst>
                <a:path w="52725" h="54623" extrusionOk="0">
                  <a:moveTo>
                    <a:pt x="31874" y="53779"/>
                  </a:moveTo>
                  <a:lnTo>
                    <a:pt x="594" y="18548"/>
                  </a:lnTo>
                  <a:cubicBezTo>
                    <a:pt x="-1345" y="16360"/>
                    <a:pt x="1622" y="10589"/>
                    <a:pt x="7190" y="5723"/>
                  </a:cubicBezTo>
                  <a:lnTo>
                    <a:pt x="7190" y="5723"/>
                  </a:lnTo>
                  <a:cubicBezTo>
                    <a:pt x="12758" y="856"/>
                    <a:pt x="18902" y="-1337"/>
                    <a:pt x="20846" y="845"/>
                  </a:cubicBezTo>
                  <a:lnTo>
                    <a:pt x="52132" y="36076"/>
                  </a:lnTo>
                  <a:cubicBezTo>
                    <a:pt x="54071" y="38263"/>
                    <a:pt x="51103" y="44034"/>
                    <a:pt x="45536" y="48901"/>
                  </a:cubicBezTo>
                  <a:lnTo>
                    <a:pt x="45536" y="48901"/>
                  </a:lnTo>
                  <a:cubicBezTo>
                    <a:pt x="39968" y="53768"/>
                    <a:pt x="33824" y="55961"/>
                    <a:pt x="31880" y="53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39"/>
          <p:cNvGrpSpPr/>
          <p:nvPr/>
        </p:nvGrpSpPr>
        <p:grpSpPr>
          <a:xfrm flipH="1">
            <a:off x="5989986" y="2757055"/>
            <a:ext cx="346208" cy="235299"/>
            <a:chOff x="4873864" y="1324451"/>
            <a:chExt cx="309805" cy="210558"/>
          </a:xfrm>
        </p:grpSpPr>
        <p:sp>
          <p:nvSpPr>
            <p:cNvPr id="1315" name="Google Shape;1315;p39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39"/>
          <p:cNvGrpSpPr/>
          <p:nvPr/>
        </p:nvGrpSpPr>
        <p:grpSpPr>
          <a:xfrm rot="-9900042">
            <a:off x="5736955" y="2013612"/>
            <a:ext cx="505886" cy="1039825"/>
            <a:chOff x="5469644" y="3440655"/>
            <a:chExt cx="280238" cy="576015"/>
          </a:xfrm>
        </p:grpSpPr>
        <p:sp>
          <p:nvSpPr>
            <p:cNvPr id="1321" name="Google Shape;1321;p39"/>
            <p:cNvSpPr/>
            <p:nvPr/>
          </p:nvSpPr>
          <p:spPr>
            <a:xfrm>
              <a:off x="5619368" y="3440655"/>
              <a:ext cx="81076" cy="81127"/>
            </a:xfrm>
            <a:custGeom>
              <a:avLst/>
              <a:gdLst/>
              <a:ahLst/>
              <a:cxnLst/>
              <a:rect l="l" t="t" r="r" b="b"/>
              <a:pathLst>
                <a:path w="69593" h="69637" extrusionOk="0">
                  <a:moveTo>
                    <a:pt x="34797" y="0"/>
                  </a:moveTo>
                  <a:lnTo>
                    <a:pt x="47126" y="22505"/>
                  </a:lnTo>
                  <a:lnTo>
                    <a:pt x="69594" y="34816"/>
                  </a:lnTo>
                  <a:lnTo>
                    <a:pt x="47126" y="47133"/>
                  </a:lnTo>
                  <a:lnTo>
                    <a:pt x="34797" y="69638"/>
                  </a:lnTo>
                  <a:lnTo>
                    <a:pt x="22468" y="47133"/>
                  </a:lnTo>
                  <a:lnTo>
                    <a:pt x="0" y="34816"/>
                  </a:lnTo>
                  <a:lnTo>
                    <a:pt x="22468" y="22505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5607638" y="3651660"/>
              <a:ext cx="60004" cy="60020"/>
            </a:xfrm>
            <a:custGeom>
              <a:avLst/>
              <a:gdLst/>
              <a:ahLst/>
              <a:cxnLst/>
              <a:rect l="l" t="t" r="r" b="b"/>
              <a:pathLst>
                <a:path w="51506" h="51519" extrusionOk="0">
                  <a:moveTo>
                    <a:pt x="25722" y="0"/>
                  </a:moveTo>
                  <a:lnTo>
                    <a:pt x="34860" y="16653"/>
                  </a:lnTo>
                  <a:lnTo>
                    <a:pt x="51507" y="25760"/>
                  </a:lnTo>
                  <a:lnTo>
                    <a:pt x="34860" y="34866"/>
                  </a:lnTo>
                  <a:lnTo>
                    <a:pt x="25722" y="51520"/>
                  </a:lnTo>
                  <a:lnTo>
                    <a:pt x="16647" y="34866"/>
                  </a:lnTo>
                  <a:lnTo>
                    <a:pt x="0" y="25760"/>
                  </a:lnTo>
                  <a:lnTo>
                    <a:pt x="16647" y="16653"/>
                  </a:lnTo>
                  <a:lnTo>
                    <a:pt x="25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5469644" y="3981432"/>
              <a:ext cx="35289" cy="35238"/>
            </a:xfrm>
            <a:custGeom>
              <a:avLst/>
              <a:gdLst/>
              <a:ahLst/>
              <a:cxnLst/>
              <a:rect l="l" t="t" r="r" b="b"/>
              <a:pathLst>
                <a:path w="30291" h="30247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91" y="15127"/>
                  </a:lnTo>
                  <a:lnTo>
                    <a:pt x="20465" y="20471"/>
                  </a:lnTo>
                  <a:lnTo>
                    <a:pt x="15146" y="30247"/>
                  </a:lnTo>
                  <a:lnTo>
                    <a:pt x="9826" y="20471"/>
                  </a:lnTo>
                  <a:lnTo>
                    <a:pt x="0" y="15127"/>
                  </a:lnTo>
                  <a:lnTo>
                    <a:pt x="9826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5714666" y="3897907"/>
              <a:ext cx="35216" cy="35245"/>
            </a:xfrm>
            <a:custGeom>
              <a:avLst/>
              <a:gdLst/>
              <a:ahLst/>
              <a:cxnLst/>
              <a:rect l="l" t="t" r="r" b="b"/>
              <a:pathLst>
                <a:path w="30228" h="30253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29" y="15127"/>
                  </a:lnTo>
                  <a:lnTo>
                    <a:pt x="20465" y="20471"/>
                  </a:lnTo>
                  <a:lnTo>
                    <a:pt x="15146" y="30254"/>
                  </a:lnTo>
                  <a:lnTo>
                    <a:pt x="9764" y="20471"/>
                  </a:lnTo>
                  <a:lnTo>
                    <a:pt x="0" y="15127"/>
                  </a:lnTo>
                  <a:lnTo>
                    <a:pt x="9764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217;p38">
            <a:extLst>
              <a:ext uri="{FF2B5EF4-FFF2-40B4-BE49-F238E27FC236}">
                <a16:creationId xmlns:a16="http://schemas.microsoft.com/office/drawing/2014/main" id="{2DA3C0D5-98DE-F97A-3FF9-80ADA323E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830" y="484063"/>
            <a:ext cx="7593496" cy="1235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Blue.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2C5179-E950-9F24-0565-4E68BEDA7F89}"/>
              </a:ext>
            </a:extLst>
          </p:cNvPr>
          <p:cNvSpPr/>
          <p:nvPr/>
        </p:nvSpPr>
        <p:spPr>
          <a:xfrm>
            <a:off x="2147877" y="2186634"/>
            <a:ext cx="2959166" cy="273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7"/>
          <p:cNvSpPr/>
          <p:nvPr/>
        </p:nvSpPr>
        <p:spPr>
          <a:xfrm rot="10372876">
            <a:off x="7761753" y="2141584"/>
            <a:ext cx="1136755" cy="3016259"/>
          </a:xfrm>
          <a:custGeom>
            <a:avLst/>
            <a:gdLst/>
            <a:ahLst/>
            <a:cxnLst/>
            <a:rect l="l" t="t" r="r" b="b"/>
            <a:pathLst>
              <a:path w="402495" h="1067978" extrusionOk="0">
                <a:moveTo>
                  <a:pt x="306811" y="0"/>
                </a:moveTo>
                <a:cubicBezTo>
                  <a:pt x="429620" y="116100"/>
                  <a:pt x="435065" y="333838"/>
                  <a:pt x="318207" y="455927"/>
                </a:cubicBezTo>
                <a:cubicBezTo>
                  <a:pt x="243582" y="533901"/>
                  <a:pt x="129816" y="561952"/>
                  <a:pt x="60053" y="643305"/>
                </a:cubicBezTo>
                <a:cubicBezTo>
                  <a:pt x="11037" y="700457"/>
                  <a:pt x="-3852" y="780309"/>
                  <a:pt x="811" y="855460"/>
                </a:cubicBezTo>
                <a:cubicBezTo>
                  <a:pt x="5974" y="938710"/>
                  <a:pt x="42730" y="1030753"/>
                  <a:pt x="121592" y="1057933"/>
                </a:cubicBezTo>
                <a:cubicBezTo>
                  <a:pt x="294807" y="1117632"/>
                  <a:pt x="398710" y="897561"/>
                  <a:pt x="363832" y="758629"/>
                </a:cubicBezTo>
                <a:cubicBezTo>
                  <a:pt x="346921" y="691276"/>
                  <a:pt x="299633" y="631095"/>
                  <a:pt x="235984" y="603333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37"/>
          <p:cNvGrpSpPr/>
          <p:nvPr/>
        </p:nvGrpSpPr>
        <p:grpSpPr>
          <a:xfrm rot="4971561">
            <a:off x="8588864" y="2937623"/>
            <a:ext cx="325103" cy="325103"/>
            <a:chOff x="4970691" y="1710216"/>
            <a:chExt cx="325118" cy="325118"/>
          </a:xfrm>
        </p:grpSpPr>
        <p:sp>
          <p:nvSpPr>
            <p:cNvPr id="1200" name="Google Shape;1200;p37"/>
            <p:cNvSpPr/>
            <p:nvPr/>
          </p:nvSpPr>
          <p:spPr>
            <a:xfrm rot="-2700000">
              <a:off x="5018303" y="1757828"/>
              <a:ext cx="229893" cy="229893"/>
            </a:xfrm>
            <a:custGeom>
              <a:avLst/>
              <a:gdLst/>
              <a:ahLst/>
              <a:cxnLst/>
              <a:rect l="l" t="t" r="r" b="b"/>
              <a:pathLst>
                <a:path w="173396" h="173396" extrusionOk="0">
                  <a:moveTo>
                    <a:pt x="173396" y="86698"/>
                  </a:moveTo>
                  <a:cubicBezTo>
                    <a:pt x="173396" y="134580"/>
                    <a:pt x="134580" y="173396"/>
                    <a:pt x="86698" y="173396"/>
                  </a:cubicBezTo>
                  <a:cubicBezTo>
                    <a:pt x="38816" y="173396"/>
                    <a:pt x="0" y="134580"/>
                    <a:pt x="0" y="86698"/>
                  </a:cubicBezTo>
                  <a:cubicBezTo>
                    <a:pt x="0" y="38816"/>
                    <a:pt x="38816" y="0"/>
                    <a:pt x="86698" y="0"/>
                  </a:cubicBezTo>
                  <a:cubicBezTo>
                    <a:pt x="134580" y="0"/>
                    <a:pt x="173396" y="38816"/>
                    <a:pt x="173396" y="866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5148056" y="1893187"/>
              <a:ext cx="74290" cy="72969"/>
            </a:xfrm>
            <a:custGeom>
              <a:avLst/>
              <a:gdLst/>
              <a:ahLst/>
              <a:cxnLst/>
              <a:rect l="l" t="t" r="r" b="b"/>
              <a:pathLst>
                <a:path w="55962" h="54967" extrusionOk="0">
                  <a:moveTo>
                    <a:pt x="55963" y="0"/>
                  </a:moveTo>
                  <a:cubicBezTo>
                    <a:pt x="50712" y="27312"/>
                    <a:pt x="27400" y="50205"/>
                    <a:pt x="0" y="5496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4986739" y="1745141"/>
              <a:ext cx="249643" cy="216749"/>
            </a:xfrm>
            <a:custGeom>
              <a:avLst/>
              <a:gdLst/>
              <a:ahLst/>
              <a:cxnLst/>
              <a:rect l="l" t="t" r="r" b="b"/>
              <a:pathLst>
                <a:path w="188055" h="163276" extrusionOk="0">
                  <a:moveTo>
                    <a:pt x="25549" y="106774"/>
                  </a:moveTo>
                  <a:cubicBezTo>
                    <a:pt x="15091" y="116324"/>
                    <a:pt x="6961" y="128409"/>
                    <a:pt x="2055" y="141702"/>
                  </a:cubicBezTo>
                  <a:cubicBezTo>
                    <a:pt x="121" y="146941"/>
                    <a:pt x="-1231" y="153111"/>
                    <a:pt x="1704" y="157862"/>
                  </a:cubicBezTo>
                  <a:cubicBezTo>
                    <a:pt x="6649" y="165860"/>
                    <a:pt x="18740" y="163594"/>
                    <a:pt x="27420" y="159983"/>
                  </a:cubicBezTo>
                  <a:cubicBezTo>
                    <a:pt x="91820" y="133153"/>
                    <a:pt x="147276" y="85345"/>
                    <a:pt x="183306" y="25608"/>
                  </a:cubicBezTo>
                  <a:cubicBezTo>
                    <a:pt x="188237" y="17435"/>
                    <a:pt x="191273" y="4104"/>
                    <a:pt x="182373" y="643"/>
                  </a:cubicBezTo>
                  <a:cubicBezTo>
                    <a:pt x="179650" y="-414"/>
                    <a:pt x="176596" y="5"/>
                    <a:pt x="173755" y="668"/>
                  </a:cubicBezTo>
                  <a:cubicBezTo>
                    <a:pt x="162033" y="3391"/>
                    <a:pt x="151281" y="10100"/>
                    <a:pt x="143677" y="1942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37"/>
          <p:cNvGrpSpPr/>
          <p:nvPr/>
        </p:nvGrpSpPr>
        <p:grpSpPr>
          <a:xfrm rot="-428439">
            <a:off x="7729862" y="4051487"/>
            <a:ext cx="311648" cy="289091"/>
            <a:chOff x="5824820" y="1355571"/>
            <a:chExt cx="311662" cy="289104"/>
          </a:xfrm>
        </p:grpSpPr>
        <p:sp>
          <p:nvSpPr>
            <p:cNvPr id="1204" name="Google Shape;1204;p37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37"/>
          <p:cNvGrpSpPr/>
          <p:nvPr/>
        </p:nvGrpSpPr>
        <p:grpSpPr>
          <a:xfrm rot="-428439">
            <a:off x="8061090" y="3340441"/>
            <a:ext cx="170141" cy="170141"/>
            <a:chOff x="4489882" y="1723223"/>
            <a:chExt cx="170148" cy="170148"/>
          </a:xfrm>
        </p:grpSpPr>
        <p:sp>
          <p:nvSpPr>
            <p:cNvPr id="1208" name="Google Shape;1208;p37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37"/>
          <p:cNvGrpSpPr/>
          <p:nvPr/>
        </p:nvGrpSpPr>
        <p:grpSpPr>
          <a:xfrm rot="-428208">
            <a:off x="7959575" y="2099044"/>
            <a:ext cx="215426" cy="215426"/>
            <a:chOff x="4489882" y="1723223"/>
            <a:chExt cx="170148" cy="170148"/>
          </a:xfrm>
        </p:grpSpPr>
        <p:sp>
          <p:nvSpPr>
            <p:cNvPr id="1211" name="Google Shape;1211;p37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17;p38">
            <a:extLst>
              <a:ext uri="{FF2B5EF4-FFF2-40B4-BE49-F238E27FC236}">
                <a16:creationId xmlns:a16="http://schemas.microsoft.com/office/drawing/2014/main" id="{6D41CEE6-AE33-0A03-ADA0-6C35DB5E6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759" y="271520"/>
            <a:ext cx="6927356" cy="1974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Birthday is January 17</a:t>
            </a:r>
            <a:r>
              <a:rPr lang="en" sz="6000" b="1" baseline="30000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th</a:t>
            </a: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A6067-BF3D-2543-ACFD-EACCF123D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4" t="8213" r="7907" b="8589"/>
          <a:stretch/>
        </p:blipFill>
        <p:spPr>
          <a:xfrm>
            <a:off x="2663456" y="2477343"/>
            <a:ext cx="3817088" cy="23447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eacher Self Introduction to Students by Slidesgo">
  <a:themeElements>
    <a:clrScheme name="Simple Light">
      <a:dk1>
        <a:srgbClr val="06002C"/>
      </a:dk1>
      <a:lt1>
        <a:srgbClr val="CBCBFF"/>
      </a:lt1>
      <a:dk2>
        <a:srgbClr val="9092F7"/>
      </a:dk2>
      <a:lt2>
        <a:srgbClr val="8ACAC9"/>
      </a:lt2>
      <a:accent1>
        <a:srgbClr val="E0993A"/>
      </a:accent1>
      <a:accent2>
        <a:srgbClr val="E4A5D6"/>
      </a:accent2>
      <a:accent3>
        <a:srgbClr val="DC5D3D"/>
      </a:accent3>
      <a:accent4>
        <a:srgbClr val="EEE1CC"/>
      </a:accent4>
      <a:accent5>
        <a:srgbClr val="F9EFEA"/>
      </a:accent5>
      <a:accent6>
        <a:srgbClr val="FFFFFF"/>
      </a:accent6>
      <a:hlink>
        <a:srgbClr val="0600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133</Words>
  <Application>Microsoft Office PowerPoint</Application>
  <PresentationFormat>On-screen Show (16:9)</PresentationFormat>
  <Paragraphs>39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Teacher Self Introduction to Students by Slidesgo</vt:lpstr>
      <vt:lpstr>PowerPoint Presentation</vt:lpstr>
      <vt:lpstr>PowerPoint Presentation</vt:lpstr>
      <vt:lpstr>I’m from Nigeria.</vt:lpstr>
      <vt:lpstr>Nigeria</vt:lpstr>
      <vt:lpstr>Nigeria</vt:lpstr>
      <vt:lpstr>Nigeria has...</vt:lpstr>
      <vt:lpstr>Nigerian greetings</vt:lpstr>
      <vt:lpstr>I like Blue.</vt:lpstr>
      <vt:lpstr>My Birthday is January 17th.</vt:lpstr>
      <vt:lpstr>I like anime.</vt:lpstr>
      <vt:lpstr>I like soccer.</vt:lpstr>
      <vt:lpstr>I like Curry Udon.</vt:lpstr>
      <vt:lpstr>Thank you for listening.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Rukeme Biyibi</cp:lastModifiedBy>
  <cp:revision>8</cp:revision>
  <dcterms:modified xsi:type="dcterms:W3CDTF">2025-05-07T13:04:28Z</dcterms:modified>
</cp:coreProperties>
</file>